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notesMasterIdLst>
    <p:notesMasterId r:id="rId22"/>
  </p:notesMasterIdLst>
  <p:sldIdLst>
    <p:sldId id="256" r:id="rId2"/>
    <p:sldId id="263" r:id="rId3"/>
    <p:sldId id="275" r:id="rId4"/>
    <p:sldId id="284" r:id="rId5"/>
    <p:sldId id="271" r:id="rId6"/>
    <p:sldId id="286" r:id="rId7"/>
    <p:sldId id="287" r:id="rId8"/>
    <p:sldId id="301" r:id="rId9"/>
    <p:sldId id="290" r:id="rId10"/>
    <p:sldId id="293" r:id="rId11"/>
    <p:sldId id="294" r:id="rId12"/>
    <p:sldId id="295" r:id="rId13"/>
    <p:sldId id="296" r:id="rId14"/>
    <p:sldId id="297" r:id="rId15"/>
    <p:sldId id="299" r:id="rId16"/>
    <p:sldId id="300" r:id="rId17"/>
    <p:sldId id="288" r:id="rId18"/>
    <p:sldId id="289" r:id="rId19"/>
    <p:sldId id="283" r:id="rId20"/>
    <p:sldId id="29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F64B1C-CA22-4937-ACE2-9918BDB0A9A7}" v="284" dt="2020-11-27T18:53:09.818"/>
    <p1510:client id="{2C7F4F9D-7543-43AD-8ECF-28AF027ED754}" v="1144" dt="2020-11-27T08:02:53.611"/>
    <p1510:client id="{3150F707-268F-41B0-A5E1-13908DDC0876}" v="345" dt="2020-11-25T10:24:03.811"/>
    <p1510:client id="{5D4A227F-DE5F-4204-BE7E-04D8902EAA3C}" v="89" dt="2020-11-27T12:53:47.273"/>
    <p1510:client id="{5D7228A6-10AF-4401-A5BD-50A3B1F8812C}" v="4" dt="2020-11-27T08:06:31.743"/>
    <p1510:client id="{D5EE90BC-03FE-4009-A029-A612EC2ADE85}" v="9" dt="2020-11-25T10:47:18.676"/>
    <p1510:client id="{F36878D0-F970-4A34-B804-A3FF1AC0715A}" v="247" dt="2020-11-25T09:51:23.9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712"/>
  </p:normalViewPr>
  <p:slideViewPr>
    <p:cSldViewPr snapToGrid="0" snapToObjects="1">
      <p:cViewPr varScale="1">
        <p:scale>
          <a:sx n="92" d="100"/>
          <a:sy n="92" d="100"/>
        </p:scale>
        <p:origin x="46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AE53D5-EEAF-42F0-9909-46BAAFBCD4E1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7196DC6-6732-46C0-A56F-8FC44200A6CF}">
      <dgm:prSet phldrT="[Text]"/>
      <dgm:spPr/>
      <dgm:t>
        <a:bodyPr/>
        <a:lstStyle/>
        <a:p>
          <a:r>
            <a:rPr lang="en-US" b="1" dirty="0">
              <a:latin typeface="Baskerville Old Face" pitchFamily="18" charset="0"/>
            </a:rPr>
            <a:t>Who?</a:t>
          </a:r>
        </a:p>
      </dgm:t>
    </dgm:pt>
    <dgm:pt modelId="{D23DC1FE-3E6D-47CE-A605-729E74125B39}" type="parTrans" cxnId="{D5332AC8-D3D8-45DD-AC96-30B28549FA17}">
      <dgm:prSet/>
      <dgm:spPr/>
      <dgm:t>
        <a:bodyPr/>
        <a:lstStyle/>
        <a:p>
          <a:endParaRPr lang="en-US"/>
        </a:p>
      </dgm:t>
    </dgm:pt>
    <dgm:pt modelId="{798CF969-FD3A-4E5F-A2F1-BCBDF8ABB939}" type="sibTrans" cxnId="{D5332AC8-D3D8-45DD-AC96-30B28549FA17}">
      <dgm:prSet/>
      <dgm:spPr/>
      <dgm:t>
        <a:bodyPr/>
        <a:lstStyle/>
        <a:p>
          <a:endParaRPr lang="en-US"/>
        </a:p>
      </dgm:t>
    </dgm:pt>
    <dgm:pt modelId="{4E17FC4D-4CD7-4C20-8C7E-577CAD21A4F7}">
      <dgm:prSet phldrT="[Text]"/>
      <dgm:spPr/>
      <dgm:t>
        <a:bodyPr/>
        <a:lstStyle/>
        <a:p>
          <a:pPr rtl="0"/>
          <a:r>
            <a:rPr lang="en-US" dirty="0">
              <a:latin typeface="Baskerville Old Face"/>
            </a:rPr>
            <a:t>For the students and teachers of TCET.</a:t>
          </a:r>
        </a:p>
      </dgm:t>
    </dgm:pt>
    <dgm:pt modelId="{238E2301-B206-4CCB-85DB-A2532687ABE4}" type="parTrans" cxnId="{A1C9C9A9-20D7-4791-8240-E08B24E7A4DE}">
      <dgm:prSet/>
      <dgm:spPr/>
      <dgm:t>
        <a:bodyPr/>
        <a:lstStyle/>
        <a:p>
          <a:endParaRPr lang="en-US"/>
        </a:p>
      </dgm:t>
    </dgm:pt>
    <dgm:pt modelId="{7A5F2FC1-4AE9-47FF-BBE6-2828DBA1B9AE}" type="sibTrans" cxnId="{A1C9C9A9-20D7-4791-8240-E08B24E7A4DE}">
      <dgm:prSet/>
      <dgm:spPr/>
      <dgm:t>
        <a:bodyPr/>
        <a:lstStyle/>
        <a:p>
          <a:endParaRPr lang="en-US"/>
        </a:p>
      </dgm:t>
    </dgm:pt>
    <dgm:pt modelId="{F9C4B885-8C45-464E-A11C-BD8910CBA8B6}">
      <dgm:prSet phldrT="[Text]"/>
      <dgm:spPr/>
      <dgm:t>
        <a:bodyPr/>
        <a:lstStyle/>
        <a:p>
          <a:r>
            <a:rPr lang="en-US" b="1" dirty="0">
              <a:latin typeface="Baskerville Old Face" pitchFamily="18" charset="0"/>
            </a:rPr>
            <a:t>What?</a:t>
          </a:r>
        </a:p>
      </dgm:t>
    </dgm:pt>
    <dgm:pt modelId="{B883EF70-6761-40DD-B5A4-C56E4BF0445D}" type="parTrans" cxnId="{5C52160F-8523-4D06-8BEC-A42B149AA55A}">
      <dgm:prSet/>
      <dgm:spPr/>
      <dgm:t>
        <a:bodyPr/>
        <a:lstStyle/>
        <a:p>
          <a:endParaRPr lang="en-US"/>
        </a:p>
      </dgm:t>
    </dgm:pt>
    <dgm:pt modelId="{33D93583-A218-4E3B-B8C3-B5D276875932}" type="sibTrans" cxnId="{5C52160F-8523-4D06-8BEC-A42B149AA55A}">
      <dgm:prSet/>
      <dgm:spPr/>
      <dgm:t>
        <a:bodyPr/>
        <a:lstStyle/>
        <a:p>
          <a:endParaRPr lang="en-US"/>
        </a:p>
      </dgm:t>
    </dgm:pt>
    <dgm:pt modelId="{F460E639-E0C5-4D71-AFA9-54477975EEF1}">
      <dgm:prSet phldrT="[Text]"/>
      <dgm:spPr/>
      <dgm:t>
        <a:bodyPr/>
        <a:lstStyle/>
        <a:p>
          <a:pPr rtl="0"/>
          <a:r>
            <a:rPr lang="en-US" dirty="0">
              <a:latin typeface="Baskerville Old Face"/>
            </a:rPr>
            <a:t> Learning management System</a:t>
          </a:r>
        </a:p>
      </dgm:t>
    </dgm:pt>
    <dgm:pt modelId="{DE5F3593-8FC2-4CE3-AA38-8D092ECC5B70}" type="parTrans" cxnId="{2A3A77DC-A826-4168-9D66-885F13C29013}">
      <dgm:prSet/>
      <dgm:spPr/>
      <dgm:t>
        <a:bodyPr/>
        <a:lstStyle/>
        <a:p>
          <a:endParaRPr lang="en-US"/>
        </a:p>
      </dgm:t>
    </dgm:pt>
    <dgm:pt modelId="{00103CB1-8408-492F-A6E0-8D591D83E5AF}" type="sibTrans" cxnId="{2A3A77DC-A826-4168-9D66-885F13C29013}">
      <dgm:prSet/>
      <dgm:spPr/>
      <dgm:t>
        <a:bodyPr/>
        <a:lstStyle/>
        <a:p>
          <a:endParaRPr lang="en-US"/>
        </a:p>
      </dgm:t>
    </dgm:pt>
    <dgm:pt modelId="{24A0838F-ADDF-44D4-9BFD-B54A2C4D2757}">
      <dgm:prSet phldrT="[Text]"/>
      <dgm:spPr/>
      <dgm:t>
        <a:bodyPr/>
        <a:lstStyle/>
        <a:p>
          <a:r>
            <a:rPr lang="en-US" b="1" dirty="0">
              <a:latin typeface="Baskerville Old Face" pitchFamily="18" charset="0"/>
            </a:rPr>
            <a:t>Where?</a:t>
          </a:r>
        </a:p>
      </dgm:t>
    </dgm:pt>
    <dgm:pt modelId="{D032DF0C-C927-4AC9-9ACF-72FBEA1D2E50}" type="parTrans" cxnId="{F2D8DF8E-5F6A-4DEA-9DD6-0382B0F49504}">
      <dgm:prSet/>
      <dgm:spPr/>
      <dgm:t>
        <a:bodyPr/>
        <a:lstStyle/>
        <a:p>
          <a:endParaRPr lang="en-US"/>
        </a:p>
      </dgm:t>
    </dgm:pt>
    <dgm:pt modelId="{FE35441C-FC24-4B8A-9596-C7325EA6C629}" type="sibTrans" cxnId="{F2D8DF8E-5F6A-4DEA-9DD6-0382B0F49504}">
      <dgm:prSet/>
      <dgm:spPr/>
      <dgm:t>
        <a:bodyPr/>
        <a:lstStyle/>
        <a:p>
          <a:endParaRPr lang="en-US"/>
        </a:p>
      </dgm:t>
    </dgm:pt>
    <dgm:pt modelId="{50106333-0D27-4735-BEB3-EA03276672CB}">
      <dgm:prSet phldrT="[Text]"/>
      <dgm:spPr/>
      <dgm:t>
        <a:bodyPr/>
        <a:lstStyle/>
        <a:p>
          <a:pPr rtl="0"/>
          <a:r>
            <a:rPr lang="en-US" dirty="0">
              <a:latin typeface="Baskerville Old Face"/>
            </a:rPr>
            <a:t>Online website</a:t>
          </a:r>
        </a:p>
      </dgm:t>
    </dgm:pt>
    <dgm:pt modelId="{23B60D34-51B3-4DC9-97DF-2595A6B2E70A}" type="parTrans" cxnId="{7D109204-2ED6-46ED-838D-5BED76E2E140}">
      <dgm:prSet/>
      <dgm:spPr/>
      <dgm:t>
        <a:bodyPr/>
        <a:lstStyle/>
        <a:p>
          <a:endParaRPr lang="en-US"/>
        </a:p>
      </dgm:t>
    </dgm:pt>
    <dgm:pt modelId="{683819B0-2FDB-4778-8982-CD57755067E8}" type="sibTrans" cxnId="{7D109204-2ED6-46ED-838D-5BED76E2E140}">
      <dgm:prSet/>
      <dgm:spPr/>
      <dgm:t>
        <a:bodyPr/>
        <a:lstStyle/>
        <a:p>
          <a:endParaRPr lang="en-US"/>
        </a:p>
      </dgm:t>
    </dgm:pt>
    <dgm:pt modelId="{8D417F4C-F9EA-4223-87C9-ABF06A3B5944}">
      <dgm:prSet phldrT="[Text]"/>
      <dgm:spPr/>
      <dgm:t>
        <a:bodyPr/>
        <a:lstStyle/>
        <a:p>
          <a:r>
            <a:rPr lang="en-US" b="1" dirty="0">
              <a:latin typeface="Baskerville Old Face" pitchFamily="18" charset="0"/>
            </a:rPr>
            <a:t>Why</a:t>
          </a:r>
        </a:p>
      </dgm:t>
    </dgm:pt>
    <dgm:pt modelId="{70A4458F-11A6-4239-82C0-2E2258E20BBB}" type="parTrans" cxnId="{0177257F-5339-46F3-A0B7-4371B6E71A5A}">
      <dgm:prSet/>
      <dgm:spPr/>
      <dgm:t>
        <a:bodyPr/>
        <a:lstStyle/>
        <a:p>
          <a:endParaRPr lang="en-US"/>
        </a:p>
      </dgm:t>
    </dgm:pt>
    <dgm:pt modelId="{A24EDFCA-1FF7-4702-8EB3-0CAD0C8F198F}" type="sibTrans" cxnId="{0177257F-5339-46F3-A0B7-4371B6E71A5A}">
      <dgm:prSet/>
      <dgm:spPr/>
      <dgm:t>
        <a:bodyPr/>
        <a:lstStyle/>
        <a:p>
          <a:endParaRPr lang="en-US"/>
        </a:p>
      </dgm:t>
    </dgm:pt>
    <dgm:pt modelId="{7A15C648-62BC-49A8-A6F5-23B8E1023A00}">
      <dgm:prSet phldr="0"/>
      <dgm:spPr/>
      <dgm:t>
        <a:bodyPr/>
        <a:lstStyle/>
        <a:p>
          <a:pPr rtl="0"/>
          <a:r>
            <a:rPr lang="en-US" b="0" dirty="0">
              <a:latin typeface="Baskerville Old Face"/>
              <a:cs typeface="Calibri Light"/>
            </a:rPr>
            <a:t> To make Online Learning easier and more organized</a:t>
          </a:r>
        </a:p>
      </dgm:t>
    </dgm:pt>
    <dgm:pt modelId="{B5BBA57A-8C34-4654-B18F-CBA5F092F759}" type="parTrans" cxnId="{FD366108-DC24-4B01-A48B-3C2D8E0ACF2B}">
      <dgm:prSet/>
      <dgm:spPr/>
    </dgm:pt>
    <dgm:pt modelId="{6D1A4041-F07A-4493-91FD-EFC4975067D4}" type="sibTrans" cxnId="{FD366108-DC24-4B01-A48B-3C2D8E0ACF2B}">
      <dgm:prSet/>
      <dgm:spPr/>
    </dgm:pt>
    <dgm:pt modelId="{107398A8-9AC5-4E73-BAEF-AA1DEF4A0893}" type="pres">
      <dgm:prSet presAssocID="{33AE53D5-EEAF-42F0-9909-46BAAFBCD4E1}" presName="Name0" presStyleCnt="0">
        <dgm:presLayoutVars>
          <dgm:dir/>
          <dgm:animLvl val="lvl"/>
          <dgm:resizeHandles val="exact"/>
        </dgm:presLayoutVars>
      </dgm:prSet>
      <dgm:spPr/>
    </dgm:pt>
    <dgm:pt modelId="{FA3532CB-710D-4BE3-B067-EDD9F128120B}" type="pres">
      <dgm:prSet presAssocID="{87196DC6-6732-46C0-A56F-8FC44200A6CF}" presName="linNode" presStyleCnt="0"/>
      <dgm:spPr/>
    </dgm:pt>
    <dgm:pt modelId="{19CBD87B-9A4B-4D97-98F4-9FF17A99252B}" type="pres">
      <dgm:prSet presAssocID="{87196DC6-6732-46C0-A56F-8FC44200A6CF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5713999D-415E-4EC5-B648-4DD0AF9E6F37}" type="pres">
      <dgm:prSet presAssocID="{87196DC6-6732-46C0-A56F-8FC44200A6CF}" presName="descendantText" presStyleLbl="alignAccFollowNode1" presStyleIdx="0" presStyleCnt="4">
        <dgm:presLayoutVars>
          <dgm:bulletEnabled val="1"/>
        </dgm:presLayoutVars>
      </dgm:prSet>
      <dgm:spPr/>
    </dgm:pt>
    <dgm:pt modelId="{6407C884-3C56-4832-A36A-A8BCDBF23F7B}" type="pres">
      <dgm:prSet presAssocID="{798CF969-FD3A-4E5F-A2F1-BCBDF8ABB939}" presName="sp" presStyleCnt="0"/>
      <dgm:spPr/>
    </dgm:pt>
    <dgm:pt modelId="{79C3130A-4DEC-4F85-84E1-29CDE1A0931B}" type="pres">
      <dgm:prSet presAssocID="{F9C4B885-8C45-464E-A11C-BD8910CBA8B6}" presName="linNode" presStyleCnt="0"/>
      <dgm:spPr/>
    </dgm:pt>
    <dgm:pt modelId="{3C657F15-6D67-4A5D-93D9-BEF8218385B6}" type="pres">
      <dgm:prSet presAssocID="{F9C4B885-8C45-464E-A11C-BD8910CBA8B6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272EECD4-D839-4030-A2F7-D9D294D4FED1}" type="pres">
      <dgm:prSet presAssocID="{F9C4B885-8C45-464E-A11C-BD8910CBA8B6}" presName="descendantText" presStyleLbl="alignAccFollowNode1" presStyleIdx="1" presStyleCnt="4">
        <dgm:presLayoutVars>
          <dgm:bulletEnabled val="1"/>
        </dgm:presLayoutVars>
      </dgm:prSet>
      <dgm:spPr/>
    </dgm:pt>
    <dgm:pt modelId="{141A7641-0986-4622-A8E5-05C5990B5E49}" type="pres">
      <dgm:prSet presAssocID="{33D93583-A218-4E3B-B8C3-B5D276875932}" presName="sp" presStyleCnt="0"/>
      <dgm:spPr/>
    </dgm:pt>
    <dgm:pt modelId="{B156659A-6507-4C94-A230-37630AC4BF45}" type="pres">
      <dgm:prSet presAssocID="{24A0838F-ADDF-44D4-9BFD-B54A2C4D2757}" presName="linNode" presStyleCnt="0"/>
      <dgm:spPr/>
    </dgm:pt>
    <dgm:pt modelId="{49FA8216-E114-45BF-8D9E-CC47DC2D6336}" type="pres">
      <dgm:prSet presAssocID="{24A0838F-ADDF-44D4-9BFD-B54A2C4D2757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2970606F-93FB-460B-835E-A74D2520AD31}" type="pres">
      <dgm:prSet presAssocID="{24A0838F-ADDF-44D4-9BFD-B54A2C4D2757}" presName="descendantText" presStyleLbl="alignAccFollowNode1" presStyleIdx="2" presStyleCnt="4" custLinFactNeighborX="-612" custLinFactNeighborY="-6672">
        <dgm:presLayoutVars>
          <dgm:bulletEnabled val="1"/>
        </dgm:presLayoutVars>
      </dgm:prSet>
      <dgm:spPr/>
    </dgm:pt>
    <dgm:pt modelId="{ECD8F3C0-C921-4EEA-9DA4-31A9F94D7326}" type="pres">
      <dgm:prSet presAssocID="{FE35441C-FC24-4B8A-9596-C7325EA6C629}" presName="sp" presStyleCnt="0"/>
      <dgm:spPr/>
    </dgm:pt>
    <dgm:pt modelId="{E12EEFB2-35B1-4420-B447-749C70F91EBE}" type="pres">
      <dgm:prSet presAssocID="{8D417F4C-F9EA-4223-87C9-ABF06A3B5944}" presName="linNode" presStyleCnt="0"/>
      <dgm:spPr/>
    </dgm:pt>
    <dgm:pt modelId="{3E5BC5F7-50D2-4054-95C7-2ECA86E1756E}" type="pres">
      <dgm:prSet presAssocID="{8D417F4C-F9EA-4223-87C9-ABF06A3B5944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0E0A8A5D-65F5-44C4-986C-B588A4559F78}" type="pres">
      <dgm:prSet presAssocID="{8D417F4C-F9EA-4223-87C9-ABF06A3B5944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9412E402-EA9D-4C1A-9D55-6672BDC43F16}" type="presOf" srcId="{F460E639-E0C5-4D71-AFA9-54477975EEF1}" destId="{272EECD4-D839-4030-A2F7-D9D294D4FED1}" srcOrd="0" destOrd="0" presId="urn:microsoft.com/office/officeart/2005/8/layout/vList5"/>
    <dgm:cxn modelId="{7D109204-2ED6-46ED-838D-5BED76E2E140}" srcId="{24A0838F-ADDF-44D4-9BFD-B54A2C4D2757}" destId="{50106333-0D27-4735-BEB3-EA03276672CB}" srcOrd="0" destOrd="0" parTransId="{23B60D34-51B3-4DC9-97DF-2595A6B2E70A}" sibTransId="{683819B0-2FDB-4778-8982-CD57755067E8}"/>
    <dgm:cxn modelId="{FD366108-DC24-4B01-A48B-3C2D8E0ACF2B}" srcId="{8D417F4C-F9EA-4223-87C9-ABF06A3B5944}" destId="{7A15C648-62BC-49A8-A6F5-23B8E1023A00}" srcOrd="0" destOrd="0" parTransId="{B5BBA57A-8C34-4654-B18F-CBA5F092F759}" sibTransId="{6D1A4041-F07A-4493-91FD-EFC4975067D4}"/>
    <dgm:cxn modelId="{5C52160F-8523-4D06-8BEC-A42B149AA55A}" srcId="{33AE53D5-EEAF-42F0-9909-46BAAFBCD4E1}" destId="{F9C4B885-8C45-464E-A11C-BD8910CBA8B6}" srcOrd="1" destOrd="0" parTransId="{B883EF70-6761-40DD-B5A4-C56E4BF0445D}" sibTransId="{33D93583-A218-4E3B-B8C3-B5D276875932}"/>
    <dgm:cxn modelId="{E046CE24-15B6-4239-BC50-4B3F8AFF2142}" type="presOf" srcId="{8D417F4C-F9EA-4223-87C9-ABF06A3B5944}" destId="{3E5BC5F7-50D2-4054-95C7-2ECA86E1756E}" srcOrd="0" destOrd="0" presId="urn:microsoft.com/office/officeart/2005/8/layout/vList5"/>
    <dgm:cxn modelId="{B0563129-CA60-4B5E-BD32-3FC0E08990F4}" type="presOf" srcId="{50106333-0D27-4735-BEB3-EA03276672CB}" destId="{2970606F-93FB-460B-835E-A74D2520AD31}" srcOrd="0" destOrd="0" presId="urn:microsoft.com/office/officeart/2005/8/layout/vList5"/>
    <dgm:cxn modelId="{0177257F-5339-46F3-A0B7-4371B6E71A5A}" srcId="{33AE53D5-EEAF-42F0-9909-46BAAFBCD4E1}" destId="{8D417F4C-F9EA-4223-87C9-ABF06A3B5944}" srcOrd="3" destOrd="0" parTransId="{70A4458F-11A6-4239-82C0-2E2258E20BBB}" sibTransId="{A24EDFCA-1FF7-4702-8EB3-0CAD0C8F198F}"/>
    <dgm:cxn modelId="{7E46548E-2515-4AC4-AFAD-D00AF11281D3}" type="presOf" srcId="{33AE53D5-EEAF-42F0-9909-46BAAFBCD4E1}" destId="{107398A8-9AC5-4E73-BAEF-AA1DEF4A0893}" srcOrd="0" destOrd="0" presId="urn:microsoft.com/office/officeart/2005/8/layout/vList5"/>
    <dgm:cxn modelId="{F2D8DF8E-5F6A-4DEA-9DD6-0382B0F49504}" srcId="{33AE53D5-EEAF-42F0-9909-46BAAFBCD4E1}" destId="{24A0838F-ADDF-44D4-9BFD-B54A2C4D2757}" srcOrd="2" destOrd="0" parTransId="{D032DF0C-C927-4AC9-9ACF-72FBEA1D2E50}" sibTransId="{FE35441C-FC24-4B8A-9596-C7325EA6C629}"/>
    <dgm:cxn modelId="{336AAEA7-CA52-4D74-9BD7-7B1DBAE2F5AF}" type="presOf" srcId="{4E17FC4D-4CD7-4C20-8C7E-577CAD21A4F7}" destId="{5713999D-415E-4EC5-B648-4DD0AF9E6F37}" srcOrd="0" destOrd="0" presId="urn:microsoft.com/office/officeart/2005/8/layout/vList5"/>
    <dgm:cxn modelId="{A1C9C9A9-20D7-4791-8240-E08B24E7A4DE}" srcId="{87196DC6-6732-46C0-A56F-8FC44200A6CF}" destId="{4E17FC4D-4CD7-4C20-8C7E-577CAD21A4F7}" srcOrd="0" destOrd="0" parTransId="{238E2301-B206-4CCB-85DB-A2532687ABE4}" sibTransId="{7A5F2FC1-4AE9-47FF-BBE6-2828DBA1B9AE}"/>
    <dgm:cxn modelId="{03AC36AB-F4E1-4266-97ED-05FB05123897}" type="presOf" srcId="{87196DC6-6732-46C0-A56F-8FC44200A6CF}" destId="{19CBD87B-9A4B-4D97-98F4-9FF17A99252B}" srcOrd="0" destOrd="0" presId="urn:microsoft.com/office/officeart/2005/8/layout/vList5"/>
    <dgm:cxn modelId="{8CCC93B6-CBD9-4005-AA5D-D4F85655D7F5}" type="presOf" srcId="{F9C4B885-8C45-464E-A11C-BD8910CBA8B6}" destId="{3C657F15-6D67-4A5D-93D9-BEF8218385B6}" srcOrd="0" destOrd="0" presId="urn:microsoft.com/office/officeart/2005/8/layout/vList5"/>
    <dgm:cxn modelId="{D5332AC8-D3D8-45DD-AC96-30B28549FA17}" srcId="{33AE53D5-EEAF-42F0-9909-46BAAFBCD4E1}" destId="{87196DC6-6732-46C0-A56F-8FC44200A6CF}" srcOrd="0" destOrd="0" parTransId="{D23DC1FE-3E6D-47CE-A605-729E74125B39}" sibTransId="{798CF969-FD3A-4E5F-A2F1-BCBDF8ABB939}"/>
    <dgm:cxn modelId="{FC8148D1-65ED-4D2A-8E40-74B579B3CBF7}" type="presOf" srcId="{7A15C648-62BC-49A8-A6F5-23B8E1023A00}" destId="{0E0A8A5D-65F5-44C4-986C-B588A4559F78}" srcOrd="0" destOrd="0" presId="urn:microsoft.com/office/officeart/2005/8/layout/vList5"/>
    <dgm:cxn modelId="{077AF5D4-5E13-4E9D-B763-04842B431EAA}" type="presOf" srcId="{24A0838F-ADDF-44D4-9BFD-B54A2C4D2757}" destId="{49FA8216-E114-45BF-8D9E-CC47DC2D6336}" srcOrd="0" destOrd="0" presId="urn:microsoft.com/office/officeart/2005/8/layout/vList5"/>
    <dgm:cxn modelId="{2A3A77DC-A826-4168-9D66-885F13C29013}" srcId="{F9C4B885-8C45-464E-A11C-BD8910CBA8B6}" destId="{F460E639-E0C5-4D71-AFA9-54477975EEF1}" srcOrd="0" destOrd="0" parTransId="{DE5F3593-8FC2-4CE3-AA38-8D092ECC5B70}" sibTransId="{00103CB1-8408-492F-A6E0-8D591D83E5AF}"/>
    <dgm:cxn modelId="{8F9D3D3F-F2FA-4625-85DA-919780C6CA2B}" type="presParOf" srcId="{107398A8-9AC5-4E73-BAEF-AA1DEF4A0893}" destId="{FA3532CB-710D-4BE3-B067-EDD9F128120B}" srcOrd="0" destOrd="0" presId="urn:microsoft.com/office/officeart/2005/8/layout/vList5"/>
    <dgm:cxn modelId="{12837D2D-B926-4737-90C8-7E310222F3AC}" type="presParOf" srcId="{FA3532CB-710D-4BE3-B067-EDD9F128120B}" destId="{19CBD87B-9A4B-4D97-98F4-9FF17A99252B}" srcOrd="0" destOrd="0" presId="urn:microsoft.com/office/officeart/2005/8/layout/vList5"/>
    <dgm:cxn modelId="{7116964D-CB37-4DC4-898F-C8A39B2E447E}" type="presParOf" srcId="{FA3532CB-710D-4BE3-B067-EDD9F128120B}" destId="{5713999D-415E-4EC5-B648-4DD0AF9E6F37}" srcOrd="1" destOrd="0" presId="urn:microsoft.com/office/officeart/2005/8/layout/vList5"/>
    <dgm:cxn modelId="{4F6FC309-6517-4D63-B4AA-25DFD615031A}" type="presParOf" srcId="{107398A8-9AC5-4E73-BAEF-AA1DEF4A0893}" destId="{6407C884-3C56-4832-A36A-A8BCDBF23F7B}" srcOrd="1" destOrd="0" presId="urn:microsoft.com/office/officeart/2005/8/layout/vList5"/>
    <dgm:cxn modelId="{E7014DF2-93DE-4EBF-A85F-1160966F7FA1}" type="presParOf" srcId="{107398A8-9AC5-4E73-BAEF-AA1DEF4A0893}" destId="{79C3130A-4DEC-4F85-84E1-29CDE1A0931B}" srcOrd="2" destOrd="0" presId="urn:microsoft.com/office/officeart/2005/8/layout/vList5"/>
    <dgm:cxn modelId="{F28A8860-5C7D-49C9-BB7C-4676D2E848BA}" type="presParOf" srcId="{79C3130A-4DEC-4F85-84E1-29CDE1A0931B}" destId="{3C657F15-6D67-4A5D-93D9-BEF8218385B6}" srcOrd="0" destOrd="0" presId="urn:microsoft.com/office/officeart/2005/8/layout/vList5"/>
    <dgm:cxn modelId="{C2DC9750-3F3B-41D8-B5EE-F7AE65678A3B}" type="presParOf" srcId="{79C3130A-4DEC-4F85-84E1-29CDE1A0931B}" destId="{272EECD4-D839-4030-A2F7-D9D294D4FED1}" srcOrd="1" destOrd="0" presId="urn:microsoft.com/office/officeart/2005/8/layout/vList5"/>
    <dgm:cxn modelId="{2B2FEAAF-9757-4DB8-801D-0539680E44A0}" type="presParOf" srcId="{107398A8-9AC5-4E73-BAEF-AA1DEF4A0893}" destId="{141A7641-0986-4622-A8E5-05C5990B5E49}" srcOrd="3" destOrd="0" presId="urn:microsoft.com/office/officeart/2005/8/layout/vList5"/>
    <dgm:cxn modelId="{C83CE7C7-801E-4A43-94CA-2F84E04741E0}" type="presParOf" srcId="{107398A8-9AC5-4E73-BAEF-AA1DEF4A0893}" destId="{B156659A-6507-4C94-A230-37630AC4BF45}" srcOrd="4" destOrd="0" presId="urn:microsoft.com/office/officeart/2005/8/layout/vList5"/>
    <dgm:cxn modelId="{EC43952D-E385-431A-B760-806E6E58A391}" type="presParOf" srcId="{B156659A-6507-4C94-A230-37630AC4BF45}" destId="{49FA8216-E114-45BF-8D9E-CC47DC2D6336}" srcOrd="0" destOrd="0" presId="urn:microsoft.com/office/officeart/2005/8/layout/vList5"/>
    <dgm:cxn modelId="{C8FEC396-C4D5-436E-8066-65AA7AC9D5D7}" type="presParOf" srcId="{B156659A-6507-4C94-A230-37630AC4BF45}" destId="{2970606F-93FB-460B-835E-A74D2520AD31}" srcOrd="1" destOrd="0" presId="urn:microsoft.com/office/officeart/2005/8/layout/vList5"/>
    <dgm:cxn modelId="{C3404BAA-DABD-451E-9E11-BC85296AFC21}" type="presParOf" srcId="{107398A8-9AC5-4E73-BAEF-AA1DEF4A0893}" destId="{ECD8F3C0-C921-4EEA-9DA4-31A9F94D7326}" srcOrd="5" destOrd="0" presId="urn:microsoft.com/office/officeart/2005/8/layout/vList5"/>
    <dgm:cxn modelId="{D8022585-1DBB-4E17-86AB-2C461BF12748}" type="presParOf" srcId="{107398A8-9AC5-4E73-BAEF-AA1DEF4A0893}" destId="{E12EEFB2-35B1-4420-B447-749C70F91EBE}" srcOrd="6" destOrd="0" presId="urn:microsoft.com/office/officeart/2005/8/layout/vList5"/>
    <dgm:cxn modelId="{75CD5E0E-8022-422B-9AF0-C5562697AA83}" type="presParOf" srcId="{E12EEFB2-35B1-4420-B447-749C70F91EBE}" destId="{3E5BC5F7-50D2-4054-95C7-2ECA86E1756E}" srcOrd="0" destOrd="0" presId="urn:microsoft.com/office/officeart/2005/8/layout/vList5"/>
    <dgm:cxn modelId="{F045342F-3E9C-4106-9E1B-C946D496793D}" type="presParOf" srcId="{E12EEFB2-35B1-4420-B447-749C70F91EBE}" destId="{0E0A8A5D-65F5-44C4-986C-B588A4559F7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25F7FF-2C5B-48EA-87C6-EAA30843A058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B4C5569-2945-4E55-99BA-AEA1B4B244A9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ln w="19050"/>
      </dgm:spPr>
      <dgm:t>
        <a:bodyPr/>
        <a:lstStyle/>
        <a:p>
          <a:r>
            <a:rPr lang="en-US" dirty="0">
              <a:latin typeface="Baskerville Old Face" pitchFamily="18" charset="0"/>
            </a:rPr>
            <a:t>Front End</a:t>
          </a:r>
        </a:p>
      </dgm:t>
    </dgm:pt>
    <dgm:pt modelId="{6BAE636D-265C-4D47-970E-328ED2DD76F4}" type="parTrans" cxnId="{3143A648-EB15-46F2-96FC-239AF6842888}">
      <dgm:prSet/>
      <dgm:spPr/>
      <dgm:t>
        <a:bodyPr/>
        <a:lstStyle/>
        <a:p>
          <a:endParaRPr lang="en-US"/>
        </a:p>
      </dgm:t>
    </dgm:pt>
    <dgm:pt modelId="{8CD3E48A-4F11-4393-BA0D-372427C16CE6}" type="sibTrans" cxnId="{3143A648-EB15-46F2-96FC-239AF6842888}">
      <dgm:prSet/>
      <dgm:spPr/>
      <dgm:t>
        <a:bodyPr/>
        <a:lstStyle/>
        <a:p>
          <a:endParaRPr lang="en-US"/>
        </a:p>
      </dgm:t>
    </dgm:pt>
    <dgm:pt modelId="{24742654-B00D-436E-9D1E-60AF35E59570}">
      <dgm:prSet phldrT="[Text]"/>
      <dgm:spPr/>
      <dgm:t>
        <a:bodyPr/>
        <a:lstStyle/>
        <a:p>
          <a:r>
            <a:rPr lang="en-US" dirty="0">
              <a:latin typeface="Baskerville Old Face" pitchFamily="18" charset="0"/>
            </a:rPr>
            <a:t>HTML</a:t>
          </a:r>
        </a:p>
      </dgm:t>
    </dgm:pt>
    <dgm:pt modelId="{4B4F0A62-485D-44BC-B4A6-2595EC9B5FDF}" type="parTrans" cxnId="{C0629A74-2E76-4EA3-8CD1-F2D9CD23E2EB}">
      <dgm:prSet/>
      <dgm:spPr/>
      <dgm:t>
        <a:bodyPr/>
        <a:lstStyle/>
        <a:p>
          <a:endParaRPr lang="en-US"/>
        </a:p>
      </dgm:t>
    </dgm:pt>
    <dgm:pt modelId="{F5BA2B97-7EF3-463D-AA8F-31C608A01D6A}" type="sibTrans" cxnId="{C0629A74-2E76-4EA3-8CD1-F2D9CD23E2EB}">
      <dgm:prSet/>
      <dgm:spPr/>
      <dgm:t>
        <a:bodyPr/>
        <a:lstStyle/>
        <a:p>
          <a:endParaRPr lang="en-US"/>
        </a:p>
      </dgm:t>
    </dgm:pt>
    <dgm:pt modelId="{082DB8AA-8FCF-4E36-8D45-29F8B0CD6E81}">
      <dgm:prSet phldrT="[Text]"/>
      <dgm:spPr/>
      <dgm:t>
        <a:bodyPr/>
        <a:lstStyle/>
        <a:p>
          <a:r>
            <a:rPr lang="en-US" dirty="0">
              <a:latin typeface="Baskerville Old Face" pitchFamily="18" charset="0"/>
            </a:rPr>
            <a:t>CSS</a:t>
          </a:r>
        </a:p>
      </dgm:t>
    </dgm:pt>
    <dgm:pt modelId="{34896959-527B-43C8-A441-15768FC81710}" type="parTrans" cxnId="{06398807-310B-4E34-8215-8C6C9285FD2A}">
      <dgm:prSet>
        <dgm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0C743404-F10E-4D74-AC6C-E99CB816B67C}" type="sibTrans" cxnId="{06398807-310B-4E34-8215-8C6C9285FD2A}">
      <dgm:prSet/>
      <dgm:spPr/>
      <dgm:t>
        <a:bodyPr/>
        <a:lstStyle/>
        <a:p>
          <a:endParaRPr lang="en-US"/>
        </a:p>
      </dgm:t>
    </dgm:pt>
    <dgm:pt modelId="{8B4E5EBA-7E34-4459-835E-48DDF99D8985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>
        <a:ln w="19050"/>
      </dgm:spPr>
      <dgm:t>
        <a:bodyPr/>
        <a:lstStyle/>
        <a:p>
          <a:r>
            <a:rPr lang="en-US" dirty="0">
              <a:latin typeface="Baskerville Old Face" pitchFamily="18" charset="0"/>
            </a:rPr>
            <a:t>Back End </a:t>
          </a:r>
        </a:p>
      </dgm:t>
    </dgm:pt>
    <dgm:pt modelId="{CBCC2521-7B35-4598-A883-9C99BB639756}" type="parTrans" cxnId="{BE1EC47A-6ED1-4FBC-B4D6-69EEE6E9C5D0}">
      <dgm:prSet/>
      <dgm:spPr/>
      <dgm:t>
        <a:bodyPr/>
        <a:lstStyle/>
        <a:p>
          <a:endParaRPr lang="en-US"/>
        </a:p>
      </dgm:t>
    </dgm:pt>
    <dgm:pt modelId="{8AD7FB8F-7F45-49B7-9E5B-13807B6C5B60}" type="sibTrans" cxnId="{BE1EC47A-6ED1-4FBC-B4D6-69EEE6E9C5D0}">
      <dgm:prSet/>
      <dgm:spPr/>
      <dgm:t>
        <a:bodyPr/>
        <a:lstStyle/>
        <a:p>
          <a:endParaRPr lang="en-US"/>
        </a:p>
      </dgm:t>
    </dgm:pt>
    <dgm:pt modelId="{4967FC4A-3EA6-41BC-969A-B69E9D5A1D1B}">
      <dgm:prSet phldrT="[Text]"/>
      <dgm:spPr/>
      <dgm:t>
        <a:bodyPr/>
        <a:lstStyle/>
        <a:p>
          <a:r>
            <a:rPr lang="en-US" dirty="0">
              <a:latin typeface="Baskerville Old Face" pitchFamily="18" charset="0"/>
            </a:rPr>
            <a:t>SQL</a:t>
          </a:r>
        </a:p>
      </dgm:t>
    </dgm:pt>
    <dgm:pt modelId="{2C98A398-1379-4EFB-BEF4-77AB5089785A}" type="parTrans" cxnId="{FEC3736A-BEAF-4939-A3D8-170FA0558102}">
      <dgm:prSet/>
      <dgm:spPr/>
      <dgm:t>
        <a:bodyPr/>
        <a:lstStyle/>
        <a:p>
          <a:endParaRPr lang="en-US"/>
        </a:p>
      </dgm:t>
    </dgm:pt>
    <dgm:pt modelId="{C6F2FA8B-9FE4-42B1-8537-E5D7ADD50B2F}" type="sibTrans" cxnId="{FEC3736A-BEAF-4939-A3D8-170FA0558102}">
      <dgm:prSet/>
      <dgm:spPr/>
      <dgm:t>
        <a:bodyPr/>
        <a:lstStyle/>
        <a:p>
          <a:endParaRPr lang="en-US"/>
        </a:p>
      </dgm:t>
    </dgm:pt>
    <dgm:pt modelId="{9E9A3357-FB8C-46D1-8D12-094F0663B16D}">
      <dgm:prSet phldrT="[Text]"/>
      <dgm:spPr/>
      <dgm:t>
        <a:bodyPr/>
        <a:lstStyle/>
        <a:p>
          <a:r>
            <a:rPr lang="en-US" dirty="0">
              <a:latin typeface="Baskerville Old Face"/>
            </a:rPr>
            <a:t>PHP</a:t>
          </a:r>
        </a:p>
      </dgm:t>
    </dgm:pt>
    <dgm:pt modelId="{60B2A1CC-0DA6-41F5-A9E7-3E197CE753AB}" type="parTrans" cxnId="{130BC403-792E-45DC-9869-0EB979008275}">
      <dgm:prSet>
        <dgm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68E20EF7-4231-474E-9C91-C4DC7B12CC26}" type="sibTrans" cxnId="{130BC403-792E-45DC-9869-0EB979008275}">
      <dgm:prSet/>
      <dgm:spPr/>
      <dgm:t>
        <a:bodyPr/>
        <a:lstStyle/>
        <a:p>
          <a:endParaRPr lang="en-US"/>
        </a:p>
      </dgm:t>
    </dgm:pt>
    <dgm:pt modelId="{3322A191-A803-4E73-948C-C61BA264C6C8}" type="pres">
      <dgm:prSet presAssocID="{EE25F7FF-2C5B-48EA-87C6-EAA30843A058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D2BD3E8-6DD4-45C0-8887-397A8758C57F}" type="pres">
      <dgm:prSet presAssocID="{BB4C5569-2945-4E55-99BA-AEA1B4B244A9}" presName="root" presStyleCnt="0"/>
      <dgm:spPr/>
    </dgm:pt>
    <dgm:pt modelId="{86AA01C9-5ECE-4ECB-8A62-98254967C585}" type="pres">
      <dgm:prSet presAssocID="{BB4C5569-2945-4E55-99BA-AEA1B4B244A9}" presName="rootComposite" presStyleCnt="0"/>
      <dgm:spPr/>
    </dgm:pt>
    <dgm:pt modelId="{2ECEFEDF-9F96-4973-8FE4-6ADCFA61BC9F}" type="pres">
      <dgm:prSet presAssocID="{BB4C5569-2945-4E55-99BA-AEA1B4B244A9}" presName="rootText" presStyleLbl="node1" presStyleIdx="0" presStyleCnt="2"/>
      <dgm:spPr/>
    </dgm:pt>
    <dgm:pt modelId="{FA6D6F24-7445-4584-9B03-956840EA38BF}" type="pres">
      <dgm:prSet presAssocID="{BB4C5569-2945-4E55-99BA-AEA1B4B244A9}" presName="rootConnector" presStyleLbl="node1" presStyleIdx="0" presStyleCnt="2"/>
      <dgm:spPr/>
    </dgm:pt>
    <dgm:pt modelId="{837641EC-8ED1-4ECE-8562-33679F31D505}" type="pres">
      <dgm:prSet presAssocID="{BB4C5569-2945-4E55-99BA-AEA1B4B244A9}" presName="childShape" presStyleCnt="0"/>
      <dgm:spPr/>
    </dgm:pt>
    <dgm:pt modelId="{30642006-6AD1-4AC2-BAEC-34B554F4EEDB}" type="pres">
      <dgm:prSet presAssocID="{4B4F0A62-485D-44BC-B4A6-2595EC9B5FDF}" presName="Name13" presStyleLbl="parChTrans1D2" presStyleIdx="0" presStyleCnt="4"/>
      <dgm:spPr/>
    </dgm:pt>
    <dgm:pt modelId="{F3F9367C-8C57-4FD8-8163-70A9F3DC1A86}" type="pres">
      <dgm:prSet presAssocID="{24742654-B00D-436E-9D1E-60AF35E59570}" presName="childText" presStyleLbl="bgAcc1" presStyleIdx="0" presStyleCnt="4">
        <dgm:presLayoutVars>
          <dgm:bulletEnabled val="1"/>
        </dgm:presLayoutVars>
      </dgm:prSet>
      <dgm:spPr/>
    </dgm:pt>
    <dgm:pt modelId="{B5DDAC9F-564D-439E-94EF-856DB7DEBBB4}" type="pres">
      <dgm:prSet presAssocID="{34896959-527B-43C8-A441-15768FC81710}" presName="Name13" presStyleLbl="parChTrans1D2" presStyleIdx="1" presStyleCnt="4"/>
      <dgm:spPr/>
    </dgm:pt>
    <dgm:pt modelId="{AEEDE527-1D97-4318-8D25-7F7502FE1144}" type="pres">
      <dgm:prSet presAssocID="{082DB8AA-8FCF-4E36-8D45-29F8B0CD6E81}" presName="childText" presStyleLbl="bgAcc1" presStyleIdx="1" presStyleCnt="4">
        <dgm:presLayoutVars>
          <dgm:bulletEnabled val="1"/>
        </dgm:presLayoutVars>
      </dgm:prSet>
      <dgm:spPr/>
    </dgm:pt>
    <dgm:pt modelId="{1A211035-D3DA-4010-8B71-EFF077FAC994}" type="pres">
      <dgm:prSet presAssocID="{8B4E5EBA-7E34-4459-835E-48DDF99D8985}" presName="root" presStyleCnt="0"/>
      <dgm:spPr/>
    </dgm:pt>
    <dgm:pt modelId="{22DC1193-2D67-4CCC-AD99-14A25E5DE7F1}" type="pres">
      <dgm:prSet presAssocID="{8B4E5EBA-7E34-4459-835E-48DDF99D8985}" presName="rootComposite" presStyleCnt="0"/>
      <dgm:spPr/>
    </dgm:pt>
    <dgm:pt modelId="{FB96389E-5D9C-4A4A-932F-C87624BD43D1}" type="pres">
      <dgm:prSet presAssocID="{8B4E5EBA-7E34-4459-835E-48DDF99D8985}" presName="rootText" presStyleLbl="node1" presStyleIdx="1" presStyleCnt="2"/>
      <dgm:spPr/>
    </dgm:pt>
    <dgm:pt modelId="{9C2AC1FD-D075-4365-A0DC-DFAB13A221EA}" type="pres">
      <dgm:prSet presAssocID="{8B4E5EBA-7E34-4459-835E-48DDF99D8985}" presName="rootConnector" presStyleLbl="node1" presStyleIdx="1" presStyleCnt="2"/>
      <dgm:spPr/>
    </dgm:pt>
    <dgm:pt modelId="{F80F1ED7-14C9-4836-8749-963E05C59C01}" type="pres">
      <dgm:prSet presAssocID="{8B4E5EBA-7E34-4459-835E-48DDF99D8985}" presName="childShape" presStyleCnt="0"/>
      <dgm:spPr/>
    </dgm:pt>
    <dgm:pt modelId="{E423F569-EF26-4FA3-AFDD-BB8860768073}" type="pres">
      <dgm:prSet presAssocID="{2C98A398-1379-4EFB-BEF4-77AB5089785A}" presName="Name13" presStyleLbl="parChTrans1D2" presStyleIdx="2" presStyleCnt="4"/>
      <dgm:spPr/>
    </dgm:pt>
    <dgm:pt modelId="{940CDD13-10CB-4B22-B1AF-F2B7613EE3CD}" type="pres">
      <dgm:prSet presAssocID="{4967FC4A-3EA6-41BC-969A-B69E9D5A1D1B}" presName="childText" presStyleLbl="bgAcc1" presStyleIdx="2" presStyleCnt="4">
        <dgm:presLayoutVars>
          <dgm:bulletEnabled val="1"/>
        </dgm:presLayoutVars>
      </dgm:prSet>
      <dgm:spPr/>
    </dgm:pt>
    <dgm:pt modelId="{58922732-ED39-43DF-BE8D-4ED722F1D2F2}" type="pres">
      <dgm:prSet presAssocID="{60B2A1CC-0DA6-41F5-A9E7-3E197CE753AB}" presName="Name13" presStyleLbl="parChTrans1D2" presStyleIdx="3" presStyleCnt="4"/>
      <dgm:spPr/>
    </dgm:pt>
    <dgm:pt modelId="{56EABBF2-734D-469A-94FC-07EAF04DEA7B}" type="pres">
      <dgm:prSet presAssocID="{9E9A3357-FB8C-46D1-8D12-094F0663B16D}" presName="childText" presStyleLbl="bgAcc1" presStyleIdx="3" presStyleCnt="4">
        <dgm:presLayoutVars>
          <dgm:bulletEnabled val="1"/>
        </dgm:presLayoutVars>
      </dgm:prSet>
      <dgm:spPr/>
    </dgm:pt>
  </dgm:ptLst>
  <dgm:cxnLst>
    <dgm:cxn modelId="{130BC403-792E-45DC-9869-0EB979008275}" srcId="{8B4E5EBA-7E34-4459-835E-48DDF99D8985}" destId="{9E9A3357-FB8C-46D1-8D12-094F0663B16D}" srcOrd="1" destOrd="0" parTransId="{60B2A1CC-0DA6-41F5-A9E7-3E197CE753AB}" sibTransId="{68E20EF7-4231-474E-9C91-C4DC7B12CC26}"/>
    <dgm:cxn modelId="{06398807-310B-4E34-8215-8C6C9285FD2A}" srcId="{BB4C5569-2945-4E55-99BA-AEA1B4B244A9}" destId="{082DB8AA-8FCF-4E36-8D45-29F8B0CD6E81}" srcOrd="1" destOrd="0" parTransId="{34896959-527B-43C8-A441-15768FC81710}" sibTransId="{0C743404-F10E-4D74-AC6C-E99CB816B67C}"/>
    <dgm:cxn modelId="{BE95120E-E4F6-493A-80FB-CC6C8B6769BA}" type="presOf" srcId="{2C98A398-1379-4EFB-BEF4-77AB5089785A}" destId="{E423F569-EF26-4FA3-AFDD-BB8860768073}" srcOrd="0" destOrd="0" presId="urn:microsoft.com/office/officeart/2005/8/layout/hierarchy3"/>
    <dgm:cxn modelId="{E4EF4517-52A0-44BD-81D7-7BC0E77BC517}" type="presOf" srcId="{24742654-B00D-436E-9D1E-60AF35E59570}" destId="{F3F9367C-8C57-4FD8-8163-70A9F3DC1A86}" srcOrd="0" destOrd="0" presId="urn:microsoft.com/office/officeart/2005/8/layout/hierarchy3"/>
    <dgm:cxn modelId="{71984B3A-8157-483D-91B1-652516825744}" type="presOf" srcId="{34896959-527B-43C8-A441-15768FC81710}" destId="{B5DDAC9F-564D-439E-94EF-856DB7DEBBB4}" srcOrd="0" destOrd="0" presId="urn:microsoft.com/office/officeart/2005/8/layout/hierarchy3"/>
    <dgm:cxn modelId="{C573E45C-5756-4EF2-98A0-3BA6926A5151}" type="presOf" srcId="{082DB8AA-8FCF-4E36-8D45-29F8B0CD6E81}" destId="{AEEDE527-1D97-4318-8D25-7F7502FE1144}" srcOrd="0" destOrd="0" presId="urn:microsoft.com/office/officeart/2005/8/layout/hierarchy3"/>
    <dgm:cxn modelId="{88251D43-96A2-40A2-A398-CFFB5B15194B}" type="presOf" srcId="{BB4C5569-2945-4E55-99BA-AEA1B4B244A9}" destId="{FA6D6F24-7445-4584-9B03-956840EA38BF}" srcOrd="1" destOrd="0" presId="urn:microsoft.com/office/officeart/2005/8/layout/hierarchy3"/>
    <dgm:cxn modelId="{3143A648-EB15-46F2-96FC-239AF6842888}" srcId="{EE25F7FF-2C5B-48EA-87C6-EAA30843A058}" destId="{BB4C5569-2945-4E55-99BA-AEA1B4B244A9}" srcOrd="0" destOrd="0" parTransId="{6BAE636D-265C-4D47-970E-328ED2DD76F4}" sibTransId="{8CD3E48A-4F11-4393-BA0D-372427C16CE6}"/>
    <dgm:cxn modelId="{FEC3736A-BEAF-4939-A3D8-170FA0558102}" srcId="{8B4E5EBA-7E34-4459-835E-48DDF99D8985}" destId="{4967FC4A-3EA6-41BC-969A-B69E9D5A1D1B}" srcOrd="0" destOrd="0" parTransId="{2C98A398-1379-4EFB-BEF4-77AB5089785A}" sibTransId="{C6F2FA8B-9FE4-42B1-8537-E5D7ADD50B2F}"/>
    <dgm:cxn modelId="{90A2B872-9709-4CCD-8009-B94D16C4ED5E}" type="presOf" srcId="{9E9A3357-FB8C-46D1-8D12-094F0663B16D}" destId="{56EABBF2-734D-469A-94FC-07EAF04DEA7B}" srcOrd="0" destOrd="0" presId="urn:microsoft.com/office/officeart/2005/8/layout/hierarchy3"/>
    <dgm:cxn modelId="{86724F53-6E4A-403F-966D-2FD95B5CECA4}" type="presOf" srcId="{EE25F7FF-2C5B-48EA-87C6-EAA30843A058}" destId="{3322A191-A803-4E73-948C-C61BA264C6C8}" srcOrd="0" destOrd="0" presId="urn:microsoft.com/office/officeart/2005/8/layout/hierarchy3"/>
    <dgm:cxn modelId="{C0629A74-2E76-4EA3-8CD1-F2D9CD23E2EB}" srcId="{BB4C5569-2945-4E55-99BA-AEA1B4B244A9}" destId="{24742654-B00D-436E-9D1E-60AF35E59570}" srcOrd="0" destOrd="0" parTransId="{4B4F0A62-485D-44BC-B4A6-2595EC9B5FDF}" sibTransId="{F5BA2B97-7EF3-463D-AA8F-31C608A01D6A}"/>
    <dgm:cxn modelId="{BE1EC47A-6ED1-4FBC-B4D6-69EEE6E9C5D0}" srcId="{EE25F7FF-2C5B-48EA-87C6-EAA30843A058}" destId="{8B4E5EBA-7E34-4459-835E-48DDF99D8985}" srcOrd="1" destOrd="0" parTransId="{CBCC2521-7B35-4598-A883-9C99BB639756}" sibTransId="{8AD7FB8F-7F45-49B7-9E5B-13807B6C5B60}"/>
    <dgm:cxn modelId="{E38F3A84-1C6E-4CB8-8620-F124C9A394EE}" type="presOf" srcId="{8B4E5EBA-7E34-4459-835E-48DDF99D8985}" destId="{9C2AC1FD-D075-4365-A0DC-DFAB13A221EA}" srcOrd="1" destOrd="0" presId="urn:microsoft.com/office/officeart/2005/8/layout/hierarchy3"/>
    <dgm:cxn modelId="{34F2E08C-CAFE-43AA-80F6-C098242AD84B}" type="presOf" srcId="{60B2A1CC-0DA6-41F5-A9E7-3E197CE753AB}" destId="{58922732-ED39-43DF-BE8D-4ED722F1D2F2}" srcOrd="0" destOrd="0" presId="urn:microsoft.com/office/officeart/2005/8/layout/hierarchy3"/>
    <dgm:cxn modelId="{957CA1CC-BA01-405D-8047-2978F765C94C}" type="presOf" srcId="{4967FC4A-3EA6-41BC-969A-B69E9D5A1D1B}" destId="{940CDD13-10CB-4B22-B1AF-F2B7613EE3CD}" srcOrd="0" destOrd="0" presId="urn:microsoft.com/office/officeart/2005/8/layout/hierarchy3"/>
    <dgm:cxn modelId="{7591B5D3-FB6B-4F19-8694-C2C841A693AB}" type="presOf" srcId="{8B4E5EBA-7E34-4459-835E-48DDF99D8985}" destId="{FB96389E-5D9C-4A4A-932F-C87624BD43D1}" srcOrd="0" destOrd="0" presId="urn:microsoft.com/office/officeart/2005/8/layout/hierarchy3"/>
    <dgm:cxn modelId="{FFCE14E5-3A8B-420E-AF8A-4FF2D1E6E22A}" type="presOf" srcId="{BB4C5569-2945-4E55-99BA-AEA1B4B244A9}" destId="{2ECEFEDF-9F96-4973-8FE4-6ADCFA61BC9F}" srcOrd="0" destOrd="0" presId="urn:microsoft.com/office/officeart/2005/8/layout/hierarchy3"/>
    <dgm:cxn modelId="{FA2DCCEB-CF5B-4DED-A9F9-E7675ADFE2B4}" type="presOf" srcId="{4B4F0A62-485D-44BC-B4A6-2595EC9B5FDF}" destId="{30642006-6AD1-4AC2-BAEC-34B554F4EEDB}" srcOrd="0" destOrd="0" presId="urn:microsoft.com/office/officeart/2005/8/layout/hierarchy3"/>
    <dgm:cxn modelId="{2802B533-01F1-4004-BF35-CE45A3416176}" type="presParOf" srcId="{3322A191-A803-4E73-948C-C61BA264C6C8}" destId="{FD2BD3E8-6DD4-45C0-8887-397A8758C57F}" srcOrd="0" destOrd="0" presId="urn:microsoft.com/office/officeart/2005/8/layout/hierarchy3"/>
    <dgm:cxn modelId="{5E94855F-C101-4FD0-88B9-DE575E9718FB}" type="presParOf" srcId="{FD2BD3E8-6DD4-45C0-8887-397A8758C57F}" destId="{86AA01C9-5ECE-4ECB-8A62-98254967C585}" srcOrd="0" destOrd="0" presId="urn:microsoft.com/office/officeart/2005/8/layout/hierarchy3"/>
    <dgm:cxn modelId="{01824012-483E-4F9A-94CA-33C0C4DF1364}" type="presParOf" srcId="{86AA01C9-5ECE-4ECB-8A62-98254967C585}" destId="{2ECEFEDF-9F96-4973-8FE4-6ADCFA61BC9F}" srcOrd="0" destOrd="0" presId="urn:microsoft.com/office/officeart/2005/8/layout/hierarchy3"/>
    <dgm:cxn modelId="{3A0C2CD7-9E7D-4E37-81D1-0D9133C10A3A}" type="presParOf" srcId="{86AA01C9-5ECE-4ECB-8A62-98254967C585}" destId="{FA6D6F24-7445-4584-9B03-956840EA38BF}" srcOrd="1" destOrd="0" presId="urn:microsoft.com/office/officeart/2005/8/layout/hierarchy3"/>
    <dgm:cxn modelId="{1770278B-169E-4B4C-9470-24ABC2A681B1}" type="presParOf" srcId="{FD2BD3E8-6DD4-45C0-8887-397A8758C57F}" destId="{837641EC-8ED1-4ECE-8562-33679F31D505}" srcOrd="1" destOrd="0" presId="urn:microsoft.com/office/officeart/2005/8/layout/hierarchy3"/>
    <dgm:cxn modelId="{DF13B773-58CE-4410-B24A-ADEC04C49B4B}" type="presParOf" srcId="{837641EC-8ED1-4ECE-8562-33679F31D505}" destId="{30642006-6AD1-4AC2-BAEC-34B554F4EEDB}" srcOrd="0" destOrd="0" presId="urn:microsoft.com/office/officeart/2005/8/layout/hierarchy3"/>
    <dgm:cxn modelId="{853FBE20-BDD8-42C4-A293-2136A42F7D00}" type="presParOf" srcId="{837641EC-8ED1-4ECE-8562-33679F31D505}" destId="{F3F9367C-8C57-4FD8-8163-70A9F3DC1A86}" srcOrd="1" destOrd="0" presId="urn:microsoft.com/office/officeart/2005/8/layout/hierarchy3"/>
    <dgm:cxn modelId="{75842817-6852-42FC-96BD-B126911D23DF}" type="presParOf" srcId="{837641EC-8ED1-4ECE-8562-33679F31D505}" destId="{B5DDAC9F-564D-439E-94EF-856DB7DEBBB4}" srcOrd="2" destOrd="0" presId="urn:microsoft.com/office/officeart/2005/8/layout/hierarchy3"/>
    <dgm:cxn modelId="{93BE06F1-B717-4BFF-AA45-EC5B54638029}" type="presParOf" srcId="{837641EC-8ED1-4ECE-8562-33679F31D505}" destId="{AEEDE527-1D97-4318-8D25-7F7502FE1144}" srcOrd="3" destOrd="0" presId="urn:microsoft.com/office/officeart/2005/8/layout/hierarchy3"/>
    <dgm:cxn modelId="{7C151681-40D6-45BF-8678-9989CA91267D}" type="presParOf" srcId="{3322A191-A803-4E73-948C-C61BA264C6C8}" destId="{1A211035-D3DA-4010-8B71-EFF077FAC994}" srcOrd="1" destOrd="0" presId="urn:microsoft.com/office/officeart/2005/8/layout/hierarchy3"/>
    <dgm:cxn modelId="{7519F655-1C21-40BA-9535-C72BD213450A}" type="presParOf" srcId="{1A211035-D3DA-4010-8B71-EFF077FAC994}" destId="{22DC1193-2D67-4CCC-AD99-14A25E5DE7F1}" srcOrd="0" destOrd="0" presId="urn:microsoft.com/office/officeart/2005/8/layout/hierarchy3"/>
    <dgm:cxn modelId="{EA100536-5673-4AFF-B767-A2DBDA602851}" type="presParOf" srcId="{22DC1193-2D67-4CCC-AD99-14A25E5DE7F1}" destId="{FB96389E-5D9C-4A4A-932F-C87624BD43D1}" srcOrd="0" destOrd="0" presId="urn:microsoft.com/office/officeart/2005/8/layout/hierarchy3"/>
    <dgm:cxn modelId="{4435ED77-C1D6-40C2-A4BF-4A7331886F17}" type="presParOf" srcId="{22DC1193-2D67-4CCC-AD99-14A25E5DE7F1}" destId="{9C2AC1FD-D075-4365-A0DC-DFAB13A221EA}" srcOrd="1" destOrd="0" presId="urn:microsoft.com/office/officeart/2005/8/layout/hierarchy3"/>
    <dgm:cxn modelId="{286F7665-5598-40D5-81F5-93BD0CF10A6E}" type="presParOf" srcId="{1A211035-D3DA-4010-8B71-EFF077FAC994}" destId="{F80F1ED7-14C9-4836-8749-963E05C59C01}" srcOrd="1" destOrd="0" presId="urn:microsoft.com/office/officeart/2005/8/layout/hierarchy3"/>
    <dgm:cxn modelId="{6E9B8FCC-D55A-43A4-B954-FBF3ED815931}" type="presParOf" srcId="{F80F1ED7-14C9-4836-8749-963E05C59C01}" destId="{E423F569-EF26-4FA3-AFDD-BB8860768073}" srcOrd="0" destOrd="0" presId="urn:microsoft.com/office/officeart/2005/8/layout/hierarchy3"/>
    <dgm:cxn modelId="{C704E56D-47AE-4483-82A4-84421A4749ED}" type="presParOf" srcId="{F80F1ED7-14C9-4836-8749-963E05C59C01}" destId="{940CDD13-10CB-4B22-B1AF-F2B7613EE3CD}" srcOrd="1" destOrd="0" presId="urn:microsoft.com/office/officeart/2005/8/layout/hierarchy3"/>
    <dgm:cxn modelId="{0D084A27-8D4F-4DDB-BB5A-2EF2E13EAC1C}" type="presParOf" srcId="{F80F1ED7-14C9-4836-8749-963E05C59C01}" destId="{58922732-ED39-43DF-BE8D-4ED722F1D2F2}" srcOrd="2" destOrd="0" presId="urn:microsoft.com/office/officeart/2005/8/layout/hierarchy3"/>
    <dgm:cxn modelId="{18EE9597-77A7-4C79-9ECF-F6B3CB9B1D7C}" type="presParOf" srcId="{F80F1ED7-14C9-4836-8749-963E05C59C01}" destId="{56EABBF2-734D-469A-94FC-07EAF04DEA7B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13999D-415E-4EC5-B648-4DD0AF9E6F37}">
      <dsp:nvSpPr>
        <dsp:cNvPr id="0" name=""/>
        <dsp:cNvSpPr/>
      </dsp:nvSpPr>
      <dsp:spPr>
        <a:xfrm rot="5400000">
          <a:off x="6054723" y="-2485101"/>
          <a:ext cx="928309" cy="6135415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>
              <a:latin typeface="Baskerville Old Face"/>
            </a:rPr>
            <a:t>For the students and teachers of TCET.</a:t>
          </a:r>
        </a:p>
      </dsp:txBody>
      <dsp:txXfrm rot="-5400000">
        <a:off x="3451170" y="163768"/>
        <a:ext cx="6090099" cy="837677"/>
      </dsp:txXfrm>
    </dsp:sp>
    <dsp:sp modelId="{19CBD87B-9A4B-4D97-98F4-9FF17A99252B}">
      <dsp:nvSpPr>
        <dsp:cNvPr id="0" name=""/>
        <dsp:cNvSpPr/>
      </dsp:nvSpPr>
      <dsp:spPr>
        <a:xfrm>
          <a:off x="0" y="2412"/>
          <a:ext cx="3451170" cy="116038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118110" rIns="236220" bIns="11811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b="1" kern="1200" dirty="0">
              <a:latin typeface="Baskerville Old Face" pitchFamily="18" charset="0"/>
            </a:rPr>
            <a:t>Who?</a:t>
          </a:r>
        </a:p>
      </dsp:txBody>
      <dsp:txXfrm>
        <a:off x="56645" y="59057"/>
        <a:ext cx="3337880" cy="1047097"/>
      </dsp:txXfrm>
    </dsp:sp>
    <dsp:sp modelId="{272EECD4-D839-4030-A2F7-D9D294D4FED1}">
      <dsp:nvSpPr>
        <dsp:cNvPr id="0" name=""/>
        <dsp:cNvSpPr/>
      </dsp:nvSpPr>
      <dsp:spPr>
        <a:xfrm rot="5400000">
          <a:off x="6054723" y="-1266694"/>
          <a:ext cx="928309" cy="6135415"/>
        </a:xfrm>
        <a:prstGeom prst="round2SameRect">
          <a:avLst/>
        </a:prstGeom>
        <a:solidFill>
          <a:schemeClr val="accent2">
            <a:tint val="40000"/>
            <a:alpha val="90000"/>
            <a:hueOff val="-1290454"/>
            <a:satOff val="-6377"/>
            <a:lumOff val="-642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-1290454"/>
              <a:satOff val="-6377"/>
              <a:lumOff val="-6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>
              <a:latin typeface="Baskerville Old Face"/>
            </a:rPr>
            <a:t> Learning management System</a:t>
          </a:r>
        </a:p>
      </dsp:txBody>
      <dsp:txXfrm rot="-5400000">
        <a:off x="3451170" y="1382175"/>
        <a:ext cx="6090099" cy="837677"/>
      </dsp:txXfrm>
    </dsp:sp>
    <dsp:sp modelId="{3C657F15-6D67-4A5D-93D9-BEF8218385B6}">
      <dsp:nvSpPr>
        <dsp:cNvPr id="0" name=""/>
        <dsp:cNvSpPr/>
      </dsp:nvSpPr>
      <dsp:spPr>
        <a:xfrm>
          <a:off x="0" y="1220819"/>
          <a:ext cx="3451170" cy="1160387"/>
        </a:xfrm>
        <a:prstGeom prst="roundRect">
          <a:avLst/>
        </a:prstGeom>
        <a:solidFill>
          <a:schemeClr val="accent2">
            <a:hueOff val="-1036716"/>
            <a:satOff val="-5484"/>
            <a:lumOff val="-209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118110" rIns="236220" bIns="11811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b="1" kern="1200" dirty="0">
              <a:latin typeface="Baskerville Old Face" pitchFamily="18" charset="0"/>
            </a:rPr>
            <a:t>What?</a:t>
          </a:r>
        </a:p>
      </dsp:txBody>
      <dsp:txXfrm>
        <a:off x="56645" y="1277464"/>
        <a:ext cx="3337880" cy="1047097"/>
      </dsp:txXfrm>
    </dsp:sp>
    <dsp:sp modelId="{2970606F-93FB-460B-835E-A74D2520AD31}">
      <dsp:nvSpPr>
        <dsp:cNvPr id="0" name=""/>
        <dsp:cNvSpPr/>
      </dsp:nvSpPr>
      <dsp:spPr>
        <a:xfrm rot="5400000">
          <a:off x="6033602" y="-110225"/>
          <a:ext cx="928309" cy="6135415"/>
        </a:xfrm>
        <a:prstGeom prst="round2SameRect">
          <a:avLst/>
        </a:prstGeom>
        <a:solidFill>
          <a:schemeClr val="accent2">
            <a:tint val="40000"/>
            <a:alpha val="90000"/>
            <a:hueOff val="-2580908"/>
            <a:satOff val="-12755"/>
            <a:lumOff val="-1283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-2580908"/>
              <a:satOff val="-12755"/>
              <a:lumOff val="-12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>
              <a:latin typeface="Baskerville Old Face"/>
            </a:rPr>
            <a:t>Online website</a:t>
          </a:r>
        </a:p>
      </dsp:txBody>
      <dsp:txXfrm rot="-5400000">
        <a:off x="3430049" y="2538644"/>
        <a:ext cx="6090099" cy="837677"/>
      </dsp:txXfrm>
    </dsp:sp>
    <dsp:sp modelId="{49FA8216-E114-45BF-8D9E-CC47DC2D6336}">
      <dsp:nvSpPr>
        <dsp:cNvPr id="0" name=""/>
        <dsp:cNvSpPr/>
      </dsp:nvSpPr>
      <dsp:spPr>
        <a:xfrm>
          <a:off x="0" y="2439225"/>
          <a:ext cx="3451170" cy="1160387"/>
        </a:xfrm>
        <a:prstGeom prst="roundRect">
          <a:avLst/>
        </a:prstGeom>
        <a:solidFill>
          <a:schemeClr val="accent2">
            <a:hueOff val="-2073432"/>
            <a:satOff val="-10969"/>
            <a:lumOff val="-418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118110" rIns="236220" bIns="11811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b="1" kern="1200" dirty="0">
              <a:latin typeface="Baskerville Old Face" pitchFamily="18" charset="0"/>
            </a:rPr>
            <a:t>Where?</a:t>
          </a:r>
        </a:p>
      </dsp:txBody>
      <dsp:txXfrm>
        <a:off x="56645" y="2495870"/>
        <a:ext cx="3337880" cy="1047097"/>
      </dsp:txXfrm>
    </dsp:sp>
    <dsp:sp modelId="{0E0A8A5D-65F5-44C4-986C-B588A4559F78}">
      <dsp:nvSpPr>
        <dsp:cNvPr id="0" name=""/>
        <dsp:cNvSpPr/>
      </dsp:nvSpPr>
      <dsp:spPr>
        <a:xfrm rot="5400000">
          <a:off x="6054723" y="1170118"/>
          <a:ext cx="928309" cy="6135415"/>
        </a:xfrm>
        <a:prstGeom prst="round2SameRect">
          <a:avLst/>
        </a:prstGeom>
        <a:solidFill>
          <a:schemeClr val="accent2">
            <a:tint val="40000"/>
            <a:alpha val="90000"/>
            <a:hueOff val="-3871361"/>
            <a:satOff val="-19132"/>
            <a:lumOff val="-1925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-3871361"/>
              <a:satOff val="-19132"/>
              <a:lumOff val="-192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b="0" kern="1200" dirty="0">
              <a:latin typeface="Baskerville Old Face"/>
              <a:cs typeface="Calibri Light"/>
            </a:rPr>
            <a:t> To make Online Learning easier and more organized</a:t>
          </a:r>
        </a:p>
      </dsp:txBody>
      <dsp:txXfrm rot="-5400000">
        <a:off x="3451170" y="3818987"/>
        <a:ext cx="6090099" cy="837677"/>
      </dsp:txXfrm>
    </dsp:sp>
    <dsp:sp modelId="{3E5BC5F7-50D2-4054-95C7-2ECA86E1756E}">
      <dsp:nvSpPr>
        <dsp:cNvPr id="0" name=""/>
        <dsp:cNvSpPr/>
      </dsp:nvSpPr>
      <dsp:spPr>
        <a:xfrm>
          <a:off x="0" y="3657632"/>
          <a:ext cx="3451170" cy="1160387"/>
        </a:xfrm>
        <a:prstGeom prst="roundRect">
          <a:avLst/>
        </a:prstGeom>
        <a:solidFill>
          <a:schemeClr val="accent2">
            <a:hueOff val="-3110148"/>
            <a:satOff val="-16453"/>
            <a:lumOff val="-627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6220" tIns="118110" rIns="236220" bIns="11811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b="1" kern="1200" dirty="0">
              <a:latin typeface="Baskerville Old Face" pitchFamily="18" charset="0"/>
            </a:rPr>
            <a:t>Why</a:t>
          </a:r>
        </a:p>
      </dsp:txBody>
      <dsp:txXfrm>
        <a:off x="56645" y="3714277"/>
        <a:ext cx="3337880" cy="10470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CEFEDF-9F96-4973-8FE4-6ADCFA61BC9F}">
      <dsp:nvSpPr>
        <dsp:cNvPr id="0" name=""/>
        <dsp:cNvSpPr/>
      </dsp:nvSpPr>
      <dsp:spPr>
        <a:xfrm>
          <a:off x="1181724" y="2630"/>
          <a:ext cx="3031671" cy="1515835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70000"/>
                <a:lumMod val="110000"/>
              </a:schemeClr>
            </a:gs>
            <a:gs pos="100000">
              <a:schemeClr val="dk1">
                <a:tint val="82000"/>
                <a:alpha val="74000"/>
              </a:schemeClr>
            </a:gs>
          </a:gsLst>
          <a:lin ang="5400000" scaled="0"/>
        </a:gra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99060" tIns="66040" rIns="9906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>
              <a:latin typeface="Baskerville Old Face" pitchFamily="18" charset="0"/>
            </a:rPr>
            <a:t>Front End</a:t>
          </a:r>
        </a:p>
      </dsp:txBody>
      <dsp:txXfrm>
        <a:off x="1226121" y="47027"/>
        <a:ext cx="2942877" cy="1427041"/>
      </dsp:txXfrm>
    </dsp:sp>
    <dsp:sp modelId="{30642006-6AD1-4AC2-BAEC-34B554F4EEDB}">
      <dsp:nvSpPr>
        <dsp:cNvPr id="0" name=""/>
        <dsp:cNvSpPr/>
      </dsp:nvSpPr>
      <dsp:spPr>
        <a:xfrm>
          <a:off x="1484891" y="1518466"/>
          <a:ext cx="303167" cy="11368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36876"/>
              </a:lnTo>
              <a:lnTo>
                <a:pt x="303167" y="1136876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F9367C-8C57-4FD8-8163-70A9F3DC1A86}">
      <dsp:nvSpPr>
        <dsp:cNvPr id="0" name=""/>
        <dsp:cNvSpPr/>
      </dsp:nvSpPr>
      <dsp:spPr>
        <a:xfrm>
          <a:off x="1788058" y="1897425"/>
          <a:ext cx="2425337" cy="1515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775" tIns="69850" rIns="104775" bIns="698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>
              <a:latin typeface="Baskerville Old Face" pitchFamily="18" charset="0"/>
            </a:rPr>
            <a:t>HTML</a:t>
          </a:r>
        </a:p>
      </dsp:txBody>
      <dsp:txXfrm>
        <a:off x="1832455" y="1941822"/>
        <a:ext cx="2336543" cy="1427041"/>
      </dsp:txXfrm>
    </dsp:sp>
    <dsp:sp modelId="{B5DDAC9F-564D-439E-94EF-856DB7DEBBB4}">
      <dsp:nvSpPr>
        <dsp:cNvPr id="0" name=""/>
        <dsp:cNvSpPr/>
      </dsp:nvSpPr>
      <dsp:spPr>
        <a:xfrm>
          <a:off x="1484891" y="1518466"/>
          <a:ext cx="303167" cy="30316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31671"/>
              </a:lnTo>
              <a:lnTo>
                <a:pt x="303167" y="3031671"/>
              </a:lnTo>
            </a:path>
          </a:pathLst>
        </a:custGeom>
        <a:noFill/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dsp:style>
    </dsp:sp>
    <dsp:sp modelId="{AEEDE527-1D97-4318-8D25-7F7502FE1144}">
      <dsp:nvSpPr>
        <dsp:cNvPr id="0" name=""/>
        <dsp:cNvSpPr/>
      </dsp:nvSpPr>
      <dsp:spPr>
        <a:xfrm>
          <a:off x="1788058" y="3792220"/>
          <a:ext cx="2425337" cy="1515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775" tIns="69850" rIns="104775" bIns="698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>
              <a:latin typeface="Baskerville Old Face" pitchFamily="18" charset="0"/>
            </a:rPr>
            <a:t>CSS</a:t>
          </a:r>
        </a:p>
      </dsp:txBody>
      <dsp:txXfrm>
        <a:off x="1832455" y="3836617"/>
        <a:ext cx="2336543" cy="1427041"/>
      </dsp:txXfrm>
    </dsp:sp>
    <dsp:sp modelId="{FB96389E-5D9C-4A4A-932F-C87624BD43D1}">
      <dsp:nvSpPr>
        <dsp:cNvPr id="0" name=""/>
        <dsp:cNvSpPr/>
      </dsp:nvSpPr>
      <dsp:spPr>
        <a:xfrm>
          <a:off x="4971313" y="2630"/>
          <a:ext cx="3031671" cy="1515835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70000"/>
                <a:lumMod val="110000"/>
              </a:schemeClr>
            </a:gs>
            <a:gs pos="100000">
              <a:schemeClr val="dk1">
                <a:tint val="82000"/>
                <a:alpha val="74000"/>
              </a:schemeClr>
            </a:gs>
          </a:gsLst>
          <a:lin ang="5400000" scaled="0"/>
        </a:gradFill>
        <a:ln w="19050" cap="rnd" cmpd="sng" algn="ctr">
          <a:solidFill>
            <a:schemeClr val="dk1"/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99060" tIns="66040" rIns="99060" bIns="6604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>
              <a:latin typeface="Baskerville Old Face" pitchFamily="18" charset="0"/>
            </a:rPr>
            <a:t>Back End </a:t>
          </a:r>
        </a:p>
      </dsp:txBody>
      <dsp:txXfrm>
        <a:off x="5015710" y="47027"/>
        <a:ext cx="2942877" cy="1427041"/>
      </dsp:txXfrm>
    </dsp:sp>
    <dsp:sp modelId="{E423F569-EF26-4FA3-AFDD-BB8860768073}">
      <dsp:nvSpPr>
        <dsp:cNvPr id="0" name=""/>
        <dsp:cNvSpPr/>
      </dsp:nvSpPr>
      <dsp:spPr>
        <a:xfrm>
          <a:off x="5274480" y="1518466"/>
          <a:ext cx="303167" cy="11368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36876"/>
              </a:lnTo>
              <a:lnTo>
                <a:pt x="303167" y="1136876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0CDD13-10CB-4B22-B1AF-F2B7613EE3CD}">
      <dsp:nvSpPr>
        <dsp:cNvPr id="0" name=""/>
        <dsp:cNvSpPr/>
      </dsp:nvSpPr>
      <dsp:spPr>
        <a:xfrm>
          <a:off x="5577647" y="1897425"/>
          <a:ext cx="2425337" cy="1515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775" tIns="69850" rIns="104775" bIns="698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>
              <a:latin typeface="Baskerville Old Face" pitchFamily="18" charset="0"/>
            </a:rPr>
            <a:t>SQL</a:t>
          </a:r>
        </a:p>
      </dsp:txBody>
      <dsp:txXfrm>
        <a:off x="5622044" y="1941822"/>
        <a:ext cx="2336543" cy="1427041"/>
      </dsp:txXfrm>
    </dsp:sp>
    <dsp:sp modelId="{58922732-ED39-43DF-BE8D-4ED722F1D2F2}">
      <dsp:nvSpPr>
        <dsp:cNvPr id="0" name=""/>
        <dsp:cNvSpPr/>
      </dsp:nvSpPr>
      <dsp:spPr>
        <a:xfrm>
          <a:off x="5274480" y="1518466"/>
          <a:ext cx="303167" cy="30316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31671"/>
              </a:lnTo>
              <a:lnTo>
                <a:pt x="303167" y="3031671"/>
              </a:lnTo>
            </a:path>
          </a:pathLst>
        </a:custGeom>
        <a:noFill/>
        <a:ln w="19050" cap="rnd" cmpd="sng" algn="ctr">
          <a:solidFill>
            <a:schemeClr val="dk1"/>
          </a:solidFill>
          <a:prstDash val="solid"/>
        </a:ln>
        <a:effectLst/>
      </dsp:spPr>
      <dsp:style>
        <a:lnRef idx="2">
          <a:schemeClr val="dk1"/>
        </a:lnRef>
        <a:fillRef idx="0">
          <a:schemeClr val="dk1"/>
        </a:fillRef>
        <a:effectRef idx="1">
          <a:schemeClr val="dk1"/>
        </a:effectRef>
        <a:fontRef idx="minor">
          <a:schemeClr val="tx1"/>
        </a:fontRef>
      </dsp:style>
    </dsp:sp>
    <dsp:sp modelId="{56EABBF2-734D-469A-94FC-07EAF04DEA7B}">
      <dsp:nvSpPr>
        <dsp:cNvPr id="0" name=""/>
        <dsp:cNvSpPr/>
      </dsp:nvSpPr>
      <dsp:spPr>
        <a:xfrm>
          <a:off x="5577647" y="3792220"/>
          <a:ext cx="2425337" cy="151583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4775" tIns="69850" rIns="104775" bIns="6985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500" kern="1200" dirty="0">
              <a:latin typeface="Baskerville Old Face"/>
            </a:rPr>
            <a:t>PHP</a:t>
          </a:r>
        </a:p>
      </dsp:txBody>
      <dsp:txXfrm>
        <a:off x="5622044" y="3836617"/>
        <a:ext cx="2336543" cy="14270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6D4E5-5DAF-4953-916E-17C7AF7BCB6A}" type="datetimeFigureOut">
              <a:rPr lang="en-US" smtClean="0"/>
              <a:pPr/>
              <a:t>1/25/2021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1F3E32-07A0-4B14-987B-49F693B77C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41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1F3E32-07A0-4B14-987B-49F693B77C8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778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819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50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8159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32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2334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84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5042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9302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2531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0128-9676-4CCF-9A87-AE1AEA25EC7F}" type="datetimeFigureOut">
              <a:rPr lang="en-US" smtClean="0"/>
              <a:pPr/>
              <a:t>1/25/2021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6EB4-C1DF-4386-871E-90DB8B812D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25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80128-9676-4CCF-9A87-AE1AEA25EC7F}" type="datetimeFigureOut">
              <a:rPr lang="en-US" smtClean="0"/>
              <a:pPr/>
              <a:t>1/25/2021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46EB4-C1DF-4386-871E-90DB8B812D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35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10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985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63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79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645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00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826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221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0562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  <p:sldLayoutId id="2147483739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era-journals.onlinelibrary.wiley.com/doi/abs/10.1111/j.1467-8535.2011.01195.x" TargetMode="External"/><Relationship Id="rId2" Type="http://schemas.openxmlformats.org/officeDocument/2006/relationships/hyperlink" Target="https://books.google.co.in/books?id=2OsPGIvgjGwC&amp;printsec=frontcover#v=onepage&amp;q&amp;f=fals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nlinejour.journals.publicknowledgeproject.org/index.php/i-jet/article/view/11745" TargetMode="External"/><Relationship Id="rId4" Type="http://schemas.openxmlformats.org/officeDocument/2006/relationships/hyperlink" Target="https://www.informingscience.org/Publications/4081?Type=conferenceproceedings&amp;ConferenceID=4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5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2.xml"/><Relationship Id="rId11" Type="http://schemas.openxmlformats.org/officeDocument/2006/relationships/image" Target="../media/image16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5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6EFB4-EBDD-9E4E-B678-62E1060F2F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6501" y="1421369"/>
            <a:ext cx="9973196" cy="1264178"/>
          </a:xfrm>
        </p:spPr>
        <p:txBody>
          <a:bodyPr>
            <a:normAutofit/>
          </a:bodyPr>
          <a:lstStyle/>
          <a:p>
            <a:pPr algn="ctr"/>
            <a:r>
              <a:rPr lang="en-US" sz="3200" b="1" u="sng" dirty="0">
                <a:latin typeface="Tahoma"/>
                <a:ea typeface="Tahoma"/>
                <a:cs typeface="Tahoma"/>
              </a:rPr>
              <a:t>SUBJECT-WISE DOUBT </a:t>
            </a:r>
            <a:r>
              <a:rPr lang="en-US" sz="3200" b="1" u="sng" err="1">
                <a:latin typeface="Tahoma"/>
                <a:ea typeface="Tahoma"/>
                <a:cs typeface="Tahoma"/>
              </a:rPr>
              <a:t>mANAGEMENT</a:t>
            </a:r>
            <a:r>
              <a:rPr lang="en-US" sz="3200" b="1" u="sng" dirty="0">
                <a:latin typeface="Tahoma"/>
                <a:ea typeface="Tahoma"/>
                <a:cs typeface="Tahoma"/>
              </a:rPr>
              <a:t> SYSTEM</a:t>
            </a:r>
            <a:br>
              <a:rPr lang="en-US" sz="3200" b="1" u="sng" dirty="0">
                <a:latin typeface="Tahoma"/>
                <a:ea typeface="Tahoma"/>
                <a:cs typeface="Tahoma"/>
              </a:rPr>
            </a:br>
            <a:endParaRPr lang="en-US" sz="3200" b="1" u="sng" dirty="0">
              <a:latin typeface="Tahoma"/>
              <a:ea typeface="Tahoma"/>
              <a:cs typeface="Tahom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108D47-2CBD-4F4A-AB53-7A4D8AEA36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19763" y="2686771"/>
            <a:ext cx="4526066" cy="301377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b="1" dirty="0" err="1">
                <a:solidFill>
                  <a:schemeClr val="tx1">
                    <a:lumMod val="75000"/>
                  </a:schemeClr>
                </a:solidFill>
                <a:cs typeface="Calibri"/>
              </a:rPr>
              <a:t>GRoup</a:t>
            </a:r>
            <a:r>
              <a:rPr lang="en-US" sz="3200" b="1" dirty="0">
                <a:solidFill>
                  <a:schemeClr val="tx1">
                    <a:lumMod val="75000"/>
                  </a:schemeClr>
                </a:solidFill>
                <a:cs typeface="Calibri"/>
              </a:rPr>
              <a:t> No. </a:t>
            </a:r>
            <a:r>
              <a:rPr lang="en-US" sz="3200" b="1" dirty="0">
                <a:cs typeface="Calibri"/>
              </a:rPr>
              <a:t>17</a:t>
            </a:r>
            <a:endParaRPr lang="en-US" sz="3200">
              <a:cs typeface="Calibri"/>
            </a:endParaRPr>
          </a:p>
          <a:p>
            <a:endParaRPr lang="en-US" sz="2400" b="1" dirty="0"/>
          </a:p>
          <a:p>
            <a:r>
              <a:rPr lang="en-US" sz="2400" b="1" dirty="0"/>
              <a:t>INAAYA </a:t>
            </a:r>
            <a:r>
              <a:rPr lang="en-US" sz="2400" b="1" dirty="0" err="1"/>
              <a:t>kHAN</a:t>
            </a:r>
            <a:r>
              <a:rPr lang="en-US" sz="2400" b="1" dirty="0"/>
              <a:t>    </a:t>
            </a:r>
            <a:r>
              <a:rPr lang="en-US" sz="2400" b="1" dirty="0">
                <a:solidFill>
                  <a:schemeClr val="tx1">
                    <a:lumMod val="95000"/>
                  </a:schemeClr>
                </a:solidFill>
              </a:rPr>
              <a:t> </a:t>
            </a:r>
            <a:r>
              <a:rPr lang="en-US" sz="2400" b="1" dirty="0">
                <a:solidFill>
                  <a:schemeClr val="tx1">
                    <a:lumMod val="75000"/>
                  </a:schemeClr>
                </a:solidFill>
              </a:rPr>
              <a:t> Roll no</a:t>
            </a:r>
            <a:r>
              <a:rPr lang="en-US" sz="2400" b="1" dirty="0">
                <a:solidFill>
                  <a:schemeClr val="tx1">
                    <a:lumMod val="95000"/>
                  </a:schemeClr>
                </a:solidFill>
              </a:rPr>
              <a:t>.</a:t>
            </a:r>
            <a:r>
              <a:rPr lang="en-US" sz="2400" b="1" dirty="0"/>
              <a:t>44</a:t>
            </a:r>
            <a:endParaRPr lang="en-US" sz="2400" b="1">
              <a:cs typeface="Calibri"/>
            </a:endParaRPr>
          </a:p>
          <a:p>
            <a:r>
              <a:rPr lang="en-US" sz="2400" b="1" dirty="0"/>
              <a:t> Aman </a:t>
            </a:r>
            <a:r>
              <a:rPr lang="en-US" sz="2400" b="1" dirty="0" err="1"/>
              <a:t>SIngh</a:t>
            </a:r>
            <a:r>
              <a:rPr lang="en-US" sz="2400" b="1" dirty="0"/>
              <a:t>      </a:t>
            </a:r>
            <a:r>
              <a:rPr lang="en-US" sz="2400" b="1" dirty="0">
                <a:solidFill>
                  <a:schemeClr val="tx1">
                    <a:lumMod val="75000"/>
                  </a:schemeClr>
                </a:solidFill>
              </a:rPr>
              <a:t>Roll no.</a:t>
            </a:r>
            <a:r>
              <a:rPr lang="en-US" sz="2400" b="1" dirty="0"/>
              <a:t>65</a:t>
            </a:r>
            <a:endParaRPr lang="en-US" sz="2400" b="1" dirty="0">
              <a:cs typeface="Calibri"/>
            </a:endParaRPr>
          </a:p>
          <a:p>
            <a:r>
              <a:rPr lang="en-US" sz="2400" b="1" dirty="0"/>
              <a:t>   Anmol </a:t>
            </a:r>
            <a:r>
              <a:rPr lang="en-US" sz="2400" b="1" dirty="0" err="1"/>
              <a:t>goyal</a:t>
            </a:r>
            <a:r>
              <a:rPr lang="en-US" sz="2400" b="1" dirty="0"/>
              <a:t>      </a:t>
            </a:r>
            <a:r>
              <a:rPr lang="en-US" sz="2400" b="1" dirty="0">
                <a:solidFill>
                  <a:schemeClr val="tx1">
                    <a:lumMod val="75000"/>
                  </a:schemeClr>
                </a:solidFill>
              </a:rPr>
              <a:t>Roll no.</a:t>
            </a:r>
            <a:r>
              <a:rPr lang="en-US" sz="2400" b="1" dirty="0"/>
              <a:t>66</a:t>
            </a:r>
            <a:endParaRPr lang="en-US" sz="2400" b="1" dirty="0">
              <a:cs typeface="Calibri"/>
            </a:endParaRPr>
          </a:p>
          <a:p>
            <a:endParaRPr lang="en-US" sz="2400" dirty="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60BC4-63E8-AF4B-8EFD-FBD42B954175}"/>
              </a:ext>
            </a:extLst>
          </p:cNvPr>
          <p:cNvSpPr txBox="1"/>
          <p:nvPr/>
        </p:nvSpPr>
        <p:spPr>
          <a:xfrm>
            <a:off x="3486150" y="3714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FCDE243-BF88-45C8-8232-1FF29D18A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934" y="2567883"/>
            <a:ext cx="5352789" cy="330886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0CBBA65-DFF0-499C-BADA-CE0CDBEA8F12}"/>
              </a:ext>
            </a:extLst>
          </p:cNvPr>
          <p:cNvSpPr txBox="1">
            <a:spLocks/>
          </p:cNvSpPr>
          <p:nvPr/>
        </p:nvSpPr>
        <p:spPr>
          <a:xfrm>
            <a:off x="548671" y="431635"/>
            <a:ext cx="5410721" cy="768878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3600" b="1">
                <a:latin typeface="Tahoma"/>
                <a:ea typeface="Tahoma"/>
                <a:cs typeface="Tahoma"/>
              </a:rPr>
              <a:t>DBMS PROJECT:</a:t>
            </a:r>
            <a:endParaRPr lang="en-US"/>
          </a:p>
        </p:txBody>
      </p:sp>
      <p:pic>
        <p:nvPicPr>
          <p:cNvPr id="8" name="Picture 7" descr="A picture containing logo&#10;&#10;Description automatically generated">
            <a:extLst>
              <a:ext uri="{FF2B5EF4-FFF2-40B4-BE49-F238E27FC236}">
                <a16:creationId xmlns:a16="http://schemas.microsoft.com/office/drawing/2014/main" id="{ACB9FBC2-49B1-4230-A141-255C25C6DD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7" y="0"/>
            <a:ext cx="1186570" cy="108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524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24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4294" y="0"/>
            <a:ext cx="1898408" cy="16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2264230" y="0"/>
            <a:ext cx="7863213" cy="1671618"/>
          </a:xfrm>
          <a:prstGeom prst="left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800" b="1" dirty="0">
                <a:latin typeface="Baskerville Old Face"/>
              </a:rPr>
              <a:t>Simple Structure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493714" y="3335056"/>
            <a:ext cx="2211887" cy="822305"/>
          </a:xfrm>
          <a:prstGeom prst="ellipse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Baskerville Old Face" pitchFamily="18" charset="0"/>
              </a:rPr>
              <a:t>Register</a:t>
            </a:r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3356454" y="3002238"/>
            <a:ext cx="1123689" cy="712775"/>
          </a:xfrm>
          <a:prstGeom prst="straightConnector1">
            <a:avLst/>
          </a:prstGeom>
          <a:ln>
            <a:solidFill>
              <a:schemeClr val="tx1">
                <a:lumMod val="95000"/>
              </a:schemeClr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FA353CD-10F1-44FA-B51D-499D008600BB}"/>
              </a:ext>
            </a:extLst>
          </p:cNvPr>
          <p:cNvCxnSpPr>
            <a:cxnSpLocks/>
          </p:cNvCxnSpPr>
          <p:nvPr/>
        </p:nvCxnSpPr>
        <p:spPr>
          <a:xfrm>
            <a:off x="6696730" y="3795550"/>
            <a:ext cx="946235" cy="13406"/>
          </a:xfrm>
          <a:prstGeom prst="straightConnector1">
            <a:avLst/>
          </a:prstGeom>
          <a:ln>
            <a:solidFill>
              <a:schemeClr val="tx1">
                <a:lumMod val="95000"/>
              </a:schemeClr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">
            <a:extLst>
              <a:ext uri="{FF2B5EF4-FFF2-40B4-BE49-F238E27FC236}">
                <a16:creationId xmlns:a16="http://schemas.microsoft.com/office/drawing/2014/main" id="{AE84DE26-6C35-4FE0-B0AB-8063DD0D0BE7}"/>
              </a:ext>
            </a:extLst>
          </p:cNvPr>
          <p:cNvSpPr txBox="1"/>
          <p:nvPr/>
        </p:nvSpPr>
        <p:spPr>
          <a:xfrm>
            <a:off x="7637745" y="2723370"/>
            <a:ext cx="2328798" cy="206210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Baskerville Old Face"/>
              </a:rPr>
              <a:t>Access</a:t>
            </a:r>
            <a:endParaRPr lang="en-US" sz="3200" b="1">
              <a:solidFill>
                <a:schemeClr val="bg2"/>
              </a:solidFill>
              <a:latin typeface="Baskerville Old Face" pitchFamily="18" charset="0"/>
            </a:endParaRPr>
          </a:p>
          <a:p>
            <a:pPr algn="ctr"/>
            <a:r>
              <a:rPr lang="en-US" sz="3200" b="1" dirty="0">
                <a:solidFill>
                  <a:schemeClr val="bg2"/>
                </a:solidFill>
                <a:latin typeface="Baskerville Old Face"/>
              </a:rPr>
              <a:t>Respective</a:t>
            </a:r>
            <a:endParaRPr lang="en-US" sz="3200" b="1">
              <a:solidFill>
                <a:schemeClr val="bg2"/>
              </a:solidFill>
              <a:latin typeface="Baskerville Old Face" pitchFamily="18" charset="0"/>
            </a:endParaRPr>
          </a:p>
          <a:p>
            <a:pPr algn="ctr"/>
            <a:r>
              <a:rPr lang="en-US" sz="3200" b="1" dirty="0">
                <a:solidFill>
                  <a:schemeClr val="bg2"/>
                </a:solidFill>
                <a:latin typeface="Baskerville Old Face"/>
              </a:rPr>
              <a:t>Subject Classes</a:t>
            </a:r>
            <a:endParaRPr lang="en-US" sz="3200" b="1">
              <a:solidFill>
                <a:schemeClr val="bg2"/>
              </a:solidFill>
              <a:latin typeface="Baskerville Old Face" pitchFamily="18" charset="0"/>
            </a:endParaRPr>
          </a:p>
        </p:txBody>
      </p:sp>
      <p:sp>
        <p:nvSpPr>
          <p:cNvPr id="18" name="TextBox 1">
            <a:extLst>
              <a:ext uri="{FF2B5EF4-FFF2-40B4-BE49-F238E27FC236}">
                <a16:creationId xmlns:a16="http://schemas.microsoft.com/office/drawing/2014/main" id="{AE84DE26-6C35-4FE0-B0AB-8063DD0D0BE7}"/>
              </a:ext>
            </a:extLst>
          </p:cNvPr>
          <p:cNvSpPr txBox="1"/>
          <p:nvPr/>
        </p:nvSpPr>
        <p:spPr>
          <a:xfrm>
            <a:off x="1709411" y="2463063"/>
            <a:ext cx="1660744" cy="58477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Baskerville Old Face"/>
              </a:rPr>
              <a:t>Student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9" name="TextBox 1">
            <a:extLst>
              <a:ext uri="{FF2B5EF4-FFF2-40B4-BE49-F238E27FC236}">
                <a16:creationId xmlns:a16="http://schemas.microsoft.com/office/drawing/2014/main" id="{AE84DE26-6C35-4FE0-B0AB-8063DD0D0BE7}"/>
              </a:ext>
            </a:extLst>
          </p:cNvPr>
          <p:cNvSpPr txBox="1"/>
          <p:nvPr/>
        </p:nvSpPr>
        <p:spPr>
          <a:xfrm>
            <a:off x="1706150" y="4338705"/>
            <a:ext cx="1650305" cy="58477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solidFill>
                  <a:schemeClr val="bg2"/>
                </a:solidFill>
                <a:latin typeface="Baskerville Old Face"/>
              </a:rPr>
              <a:t>Teacher</a:t>
            </a:r>
            <a:endParaRPr lang="en-US" sz="3200" b="1">
              <a:solidFill>
                <a:schemeClr val="bg2"/>
              </a:solidFill>
              <a:latin typeface="Baskerville Old Face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730CFCC-8EEB-4211-A9F0-07D04F20DF0B}"/>
              </a:ext>
            </a:extLst>
          </p:cNvPr>
          <p:cNvCxnSpPr>
            <a:cxnSpLocks/>
          </p:cNvCxnSpPr>
          <p:nvPr/>
        </p:nvCxnSpPr>
        <p:spPr>
          <a:xfrm flipV="1">
            <a:off x="3387767" y="3788081"/>
            <a:ext cx="1092374" cy="550265"/>
          </a:xfrm>
          <a:prstGeom prst="straightConnector1">
            <a:avLst/>
          </a:prstGeom>
          <a:ln>
            <a:solidFill>
              <a:schemeClr val="tx1">
                <a:lumMod val="95000"/>
              </a:schemeClr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554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3B0F54F-A5C8-4BC0-B046-12A74E00CA18}"/>
              </a:ext>
            </a:extLst>
          </p:cNvPr>
          <p:cNvSpPr txBox="1">
            <a:spLocks/>
          </p:cNvSpPr>
          <p:nvPr/>
        </p:nvSpPr>
        <p:spPr>
          <a:xfrm>
            <a:off x="1108653" y="3383"/>
            <a:ext cx="9750479" cy="1352303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altLang="en-US" b="1" dirty="0"/>
            </a:br>
            <a:r>
              <a:rPr lang="en-US" altLang="en-US" b="1"/>
              <a:t>IMPLEMENTATIOn (Front-END)</a:t>
            </a: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8D46823F-4CC6-4D23-A5BB-90863749F8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7" y="0"/>
            <a:ext cx="987411" cy="901053"/>
          </a:xfrm>
          <a:prstGeom prst="rect">
            <a:avLst/>
          </a:prstGeom>
        </p:spPr>
      </p:pic>
      <p:pic>
        <p:nvPicPr>
          <p:cNvPr id="6" name="Picture 6" descr="A picture containing indoor, building, computer, sitting&#10;&#10;Description automatically generated">
            <a:extLst>
              <a:ext uri="{FF2B5EF4-FFF2-40B4-BE49-F238E27FC236}">
                <a16:creationId xmlns:a16="http://schemas.microsoft.com/office/drawing/2014/main" id="{ACEDE4C2-5D0C-4790-8EBA-DA1F5AB76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673" y="900762"/>
            <a:ext cx="10891404" cy="585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12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D67DA471-758D-43D1-8FAB-0A8A97065F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7" y="0"/>
            <a:ext cx="987411" cy="9010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ECCF823-BE73-4DE6-AA7D-54320F66D957}"/>
              </a:ext>
            </a:extLst>
          </p:cNvPr>
          <p:cNvSpPr txBox="1">
            <a:spLocks/>
          </p:cNvSpPr>
          <p:nvPr/>
        </p:nvSpPr>
        <p:spPr>
          <a:xfrm>
            <a:off x="1108653" y="3383"/>
            <a:ext cx="9750479" cy="1352303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altLang="en-US" b="1" dirty="0"/>
            </a:br>
            <a:r>
              <a:rPr lang="en-US" altLang="en-US" b="1"/>
              <a:t>IMPLEMENTATIOn (front-end)</a:t>
            </a: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6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13D26848-F444-4320-A0AA-D3F148A6C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673" y="968606"/>
            <a:ext cx="10813471" cy="581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942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D67DA471-758D-43D1-8FAB-0A8A97065F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7" y="0"/>
            <a:ext cx="987411" cy="9010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ECCF823-BE73-4DE6-AA7D-54320F66D957}"/>
              </a:ext>
            </a:extLst>
          </p:cNvPr>
          <p:cNvSpPr txBox="1">
            <a:spLocks/>
          </p:cNvSpPr>
          <p:nvPr/>
        </p:nvSpPr>
        <p:spPr>
          <a:xfrm>
            <a:off x="1108653" y="3383"/>
            <a:ext cx="9750479" cy="1352303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altLang="en-US" b="1" dirty="0"/>
            </a:br>
            <a:r>
              <a:rPr lang="en-US" altLang="en-US" b="1"/>
              <a:t>IMPLEMENTATIOn (front-end)</a:t>
            </a: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2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507170D-CB06-46D7-8CA6-A60DD534B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96" y="1141042"/>
            <a:ext cx="5843154" cy="3727323"/>
          </a:xfrm>
          <a:prstGeom prst="rect">
            <a:avLst/>
          </a:prstGeom>
        </p:spPr>
      </p:pic>
      <p:pic>
        <p:nvPicPr>
          <p:cNvPr id="4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0905961-1782-477E-95EA-5CEADC3B9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423" y="1144300"/>
            <a:ext cx="5843155" cy="2231444"/>
          </a:xfrm>
          <a:prstGeom prst="rect">
            <a:avLst/>
          </a:prstGeom>
        </p:spPr>
      </p:pic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9046CE7-BF50-42E1-9015-9EC533FAD3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2423" y="3496728"/>
            <a:ext cx="5843154" cy="22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136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D67DA471-758D-43D1-8FAB-0A8A97065F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7" y="0"/>
            <a:ext cx="987411" cy="9010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ECCF823-BE73-4DE6-AA7D-54320F66D957}"/>
              </a:ext>
            </a:extLst>
          </p:cNvPr>
          <p:cNvSpPr txBox="1">
            <a:spLocks/>
          </p:cNvSpPr>
          <p:nvPr/>
        </p:nvSpPr>
        <p:spPr>
          <a:xfrm>
            <a:off x="1108653" y="3383"/>
            <a:ext cx="9750479" cy="1352303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altLang="en-US" b="1" dirty="0"/>
            </a:br>
            <a:r>
              <a:rPr lang="en-US" altLang="en-US" b="1"/>
              <a:t>IMPLEMENTATIOn (front-end)</a:t>
            </a: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2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A6C8D51-E222-4FD0-8159-B03916416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673" y="899333"/>
            <a:ext cx="10917381" cy="587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382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D67DA471-758D-43D1-8FAB-0A8A97065F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7" y="0"/>
            <a:ext cx="987411" cy="9010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ECCF823-BE73-4DE6-AA7D-54320F66D957}"/>
              </a:ext>
            </a:extLst>
          </p:cNvPr>
          <p:cNvSpPr txBox="1">
            <a:spLocks/>
          </p:cNvSpPr>
          <p:nvPr/>
        </p:nvSpPr>
        <p:spPr>
          <a:xfrm>
            <a:off x="1108653" y="3383"/>
            <a:ext cx="9750479" cy="1352303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altLang="en-US" b="1" dirty="0"/>
            </a:br>
            <a:r>
              <a:rPr lang="en-US" altLang="en-US" b="1"/>
              <a:t>IMPLEMENTATIOn (front-end)</a:t>
            </a: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2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4B3AD20-26B9-4794-A85D-A20FBCB7F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474" y="900082"/>
            <a:ext cx="10391422" cy="587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08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D67DA471-758D-43D1-8FAB-0A8A97065F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7" y="0"/>
            <a:ext cx="987411" cy="9010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ECCF823-BE73-4DE6-AA7D-54320F66D957}"/>
              </a:ext>
            </a:extLst>
          </p:cNvPr>
          <p:cNvSpPr txBox="1">
            <a:spLocks/>
          </p:cNvSpPr>
          <p:nvPr/>
        </p:nvSpPr>
        <p:spPr>
          <a:xfrm>
            <a:off x="1108653" y="3383"/>
            <a:ext cx="9750479" cy="1352303"/>
          </a:xfrm>
          <a:prstGeom prst="rect">
            <a:avLst/>
          </a:prstGeom>
        </p:spPr>
        <p:txBody>
          <a:bodyPr lIns="91440" tIns="45720" rIns="91440" bIns="45720" anchor="t">
            <a:normAutofit fontScale="9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br>
              <a:rPr lang="en-US" altLang="en-US" b="1" dirty="0"/>
            </a:br>
            <a:r>
              <a:rPr lang="en-US" altLang="en-US" b="1"/>
              <a:t>IMPLEMENTATIOn (BACK-end)</a:t>
            </a: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FCC15BDC-A43F-40E6-AD2F-76890BB68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7" y="2133216"/>
            <a:ext cx="11744164" cy="1630089"/>
          </a:xfrm>
          <a:prstGeom prst="rect">
            <a:avLst/>
          </a:prstGeom>
        </p:spPr>
      </p:pic>
      <p:pic>
        <p:nvPicPr>
          <p:cNvPr id="7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07FECF9-BF11-4B2A-B27E-65A8886D5D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28" y="1039385"/>
            <a:ext cx="10571017" cy="1010065"/>
          </a:xfrm>
          <a:prstGeom prst="rect">
            <a:avLst/>
          </a:prstGeom>
        </p:spPr>
      </p:pic>
      <p:pic>
        <p:nvPicPr>
          <p:cNvPr id="9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6DDFC573-6455-4CB0-8E05-9474DD40F2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083" t="24481" r="26087" b="30705"/>
          <a:stretch/>
        </p:blipFill>
        <p:spPr>
          <a:xfrm>
            <a:off x="10703506" y="1038632"/>
            <a:ext cx="1120610" cy="1014669"/>
          </a:xfrm>
          <a:prstGeom prst="rect">
            <a:avLst/>
          </a:prstGeom>
        </p:spPr>
      </p:pic>
      <p:pic>
        <p:nvPicPr>
          <p:cNvPr id="8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247C3D80-380C-4DB2-8E91-9DDB67A40D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66" r="17860" b="-658"/>
          <a:stretch/>
        </p:blipFill>
        <p:spPr>
          <a:xfrm>
            <a:off x="82444" y="3839848"/>
            <a:ext cx="11744051" cy="2884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22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29E6E-C4C9-4B48-B416-0017255AB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678" y="546970"/>
            <a:ext cx="10131425" cy="882293"/>
          </a:xfrm>
        </p:spPr>
        <p:txBody>
          <a:bodyPr/>
          <a:lstStyle/>
          <a:p>
            <a:r>
              <a:rPr lang="en-US" b="1">
                <a:cs typeface="Calibri Light"/>
              </a:rPr>
              <a:t>FEATURES</a:t>
            </a:r>
            <a:endParaRPr lang="en-US" b="1" dirty="0">
              <a:cs typeface="Calibri Ligh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7F6D94-2C7E-4CEA-B9FE-8ADF4ED4D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605" y="1619849"/>
            <a:ext cx="10148743" cy="2526915"/>
          </a:xfrm>
        </p:spPr>
        <p:txBody>
          <a:bodyPr>
            <a:normAutofit fontScale="92500" lnSpcReduction="20000"/>
          </a:bodyPr>
          <a:lstStyle/>
          <a:p>
            <a:pPr>
              <a:buClr>
                <a:srgbClr val="FFFFFF"/>
              </a:buClr>
            </a:pPr>
            <a:r>
              <a:rPr lang="en-GB">
                <a:ea typeface="+mn-lt"/>
                <a:cs typeface="+mn-lt"/>
              </a:rPr>
              <a:t>Replaces traditional grocery shopping</a:t>
            </a:r>
            <a:endParaRPr lang="en-GB" dirty="0">
              <a:ea typeface="+mn-lt"/>
              <a:cs typeface="+mn-lt"/>
            </a:endParaRPr>
          </a:p>
          <a:p>
            <a:pPr>
              <a:buClr>
                <a:srgbClr val="FFFFFF"/>
              </a:buClr>
            </a:pPr>
            <a:r>
              <a:rPr lang="en-GB">
                <a:cs typeface="Calibri" panose="020F0502020204030204"/>
              </a:rPr>
              <a:t>Safe</a:t>
            </a:r>
            <a:endParaRPr lang="en-GB" dirty="0"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en-GB">
                <a:cs typeface="Calibri" panose="020F0502020204030204"/>
              </a:rPr>
              <a:t>Organized</a:t>
            </a:r>
            <a:endParaRPr lang="en-GB" dirty="0"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en-GB">
                <a:cs typeface="Calibri" panose="020F0502020204030204"/>
              </a:rPr>
              <a:t>Convenient</a:t>
            </a:r>
            <a:endParaRPr lang="en-GB" dirty="0"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en-GB">
                <a:cs typeface="Calibri" panose="020F0502020204030204"/>
              </a:rPr>
              <a:t>User-friendly</a:t>
            </a:r>
            <a:endParaRPr lang="en-GB" dirty="0"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en-GB">
                <a:cs typeface="Calibri" panose="020F0502020204030204"/>
              </a:rPr>
              <a:t>Easy-to-use</a:t>
            </a:r>
            <a:endParaRPr lang="en-GB" dirty="0">
              <a:cs typeface="Calibri" panose="020F0502020204030204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en-GB" dirty="0">
                <a:cs typeface="Calibri" panose="020F0502020204030204"/>
              </a:rPr>
              <a:t>   </a:t>
            </a:r>
          </a:p>
          <a:p>
            <a:endParaRPr lang="en-GB" dirty="0">
              <a:cs typeface="Calibri" panose="020F0502020204030204"/>
            </a:endParaRPr>
          </a:p>
        </p:txBody>
      </p:sp>
      <p:pic>
        <p:nvPicPr>
          <p:cNvPr id="3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10649004-7C6B-4CAB-92B4-C4D300A3F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99" y="5807"/>
            <a:ext cx="1304925" cy="120967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01F4689-2E90-4F82-92FC-5C63CACA82A4}"/>
              </a:ext>
            </a:extLst>
          </p:cNvPr>
          <p:cNvSpPr txBox="1">
            <a:spLocks/>
          </p:cNvSpPr>
          <p:nvPr/>
        </p:nvSpPr>
        <p:spPr>
          <a:xfrm>
            <a:off x="1465215" y="3738712"/>
            <a:ext cx="10131425" cy="88229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cs typeface="Calibri Light"/>
              </a:rPr>
              <a:t>Future improvements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F80D357B-3CF6-4285-9F7B-BC70302C8BEC}"/>
              </a:ext>
            </a:extLst>
          </p:cNvPr>
          <p:cNvSpPr txBox="1">
            <a:spLocks/>
          </p:cNvSpPr>
          <p:nvPr/>
        </p:nvSpPr>
        <p:spPr>
          <a:xfrm>
            <a:off x="1467823" y="5461020"/>
            <a:ext cx="9785062" cy="15657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FFFFFF"/>
              </a:buClr>
            </a:pPr>
            <a:r>
              <a:rPr lang="en-GB" sz="1700">
                <a:ea typeface="+mn-lt"/>
                <a:cs typeface="+mn-lt"/>
              </a:rPr>
              <a:t>Online Payment option</a:t>
            </a:r>
            <a:endParaRPr lang="en-GB" sz="1700" dirty="0">
              <a:ea typeface="+mn-lt"/>
              <a:cs typeface="+mn-lt"/>
            </a:endParaRPr>
          </a:p>
          <a:p>
            <a:pPr>
              <a:buClr>
                <a:srgbClr val="FFFFFF"/>
              </a:buClr>
            </a:pPr>
            <a:r>
              <a:rPr lang="en-GB" sz="1700">
                <a:cs typeface="Calibri"/>
              </a:rPr>
              <a:t>Free delivery</a:t>
            </a:r>
            <a:endParaRPr lang="en-GB" sz="1700" dirty="0"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en-GB" sz="1700">
                <a:cs typeface="Calibri"/>
              </a:rPr>
              <a:t>Advanced search with filters</a:t>
            </a:r>
            <a:endParaRPr lang="en-GB" sz="1700" dirty="0">
              <a:cs typeface="Calibri"/>
            </a:endParaRPr>
          </a:p>
          <a:p>
            <a:pPr>
              <a:buClr>
                <a:srgbClr val="FFFFFF"/>
              </a:buClr>
            </a:pPr>
            <a:endParaRPr lang="en-GB" sz="1700" dirty="0">
              <a:cs typeface="Calibri"/>
            </a:endParaRPr>
          </a:p>
          <a:p>
            <a:pPr>
              <a:buClr>
                <a:srgbClr val="FFFFFF"/>
              </a:buClr>
            </a:pPr>
            <a:endParaRPr lang="en-GB" sz="1700" dirty="0">
              <a:cs typeface="Calibri"/>
            </a:endParaRPr>
          </a:p>
          <a:p>
            <a:pPr>
              <a:buClr>
                <a:srgbClr val="FFFFFF"/>
              </a:buClr>
            </a:pPr>
            <a:endParaRPr lang="en-GB" sz="1700" dirty="0">
              <a:cs typeface="Calibri"/>
            </a:endParaRPr>
          </a:p>
          <a:p>
            <a:pPr>
              <a:buClr>
                <a:srgbClr val="FFFFFF"/>
              </a:buClr>
            </a:pPr>
            <a:endParaRPr lang="en-GB" sz="1700" dirty="0">
              <a:cs typeface="Calibri"/>
            </a:endParaRPr>
          </a:p>
          <a:p>
            <a:pPr>
              <a:buClr>
                <a:srgbClr val="FFFFFF"/>
              </a:buClr>
            </a:pPr>
            <a:endParaRPr lang="en-GB" sz="1700" dirty="0">
              <a:cs typeface="Calibri"/>
            </a:endParaRPr>
          </a:p>
          <a:p>
            <a:endParaRPr lang="en-GB" sz="17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8941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4E940CF1-C033-2947-86C1-704AAF6C3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935" y="788011"/>
            <a:ext cx="9603275" cy="824260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sz="3600" b="1" dirty="0"/>
              <a:t>Conclusion</a:t>
            </a:r>
            <a:br>
              <a:rPr lang="en-US" dirty="0"/>
            </a:b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5F6BCB7-4361-7545-95D3-9C9F4A535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8639" y="1050762"/>
            <a:ext cx="9531053" cy="484226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US" sz="2400" dirty="0"/>
          </a:p>
          <a:p>
            <a:pPr marL="0" indent="0" algn="just">
              <a:buNone/>
            </a:pPr>
            <a:endParaRPr lang="en-US" sz="2400" b="1" dirty="0">
              <a:cs typeface="Calibri" panose="020F0502020204030204"/>
            </a:endParaRPr>
          </a:p>
        </p:txBody>
      </p:sp>
      <p:sp>
        <p:nvSpPr>
          <p:cNvPr id="20484" name="Slide Number Placeholder 4">
            <a:extLst>
              <a:ext uri="{FF2B5EF4-FFF2-40B4-BE49-F238E27FC236}">
                <a16:creationId xmlns:a16="http://schemas.microsoft.com/office/drawing/2014/main" id="{EE27088E-E020-4040-B841-F3851826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61EDC9F-1DF4-9846-96F6-CD081B308B60}" type="slidenum">
              <a:rPr lang="en-US" altLang="en-US" sz="1000">
                <a:solidFill>
                  <a:srgbClr val="898989"/>
                </a:solidFill>
              </a:rPr>
              <a:pPr/>
              <a:t>18</a:t>
            </a:fld>
            <a:endParaRPr lang="en-US" altLang="en-US" sz="1000">
              <a:solidFill>
                <a:srgbClr val="898989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307797" cy="12041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30109F-6AA4-4895-9108-F924ACC20026}"/>
              </a:ext>
            </a:extLst>
          </p:cNvPr>
          <p:cNvSpPr txBox="1"/>
          <p:nvPr/>
        </p:nvSpPr>
        <p:spPr>
          <a:xfrm>
            <a:off x="1423288" y="1713951"/>
            <a:ext cx="8948360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Social media applications are ineffective for sharing and discussing educational content as they're simply not made for it.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It is better to have an application dedicated to the sole purpose of keeping all the learning organized.</a:t>
            </a:r>
          </a:p>
          <a:p>
            <a:endParaRPr lang="en-US" sz="24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cs typeface="Calibri"/>
              </a:rPr>
              <a:t>Thus, we successfully built this simple Learning </a:t>
            </a:r>
            <a:r>
              <a:rPr lang="en-IN" sz="2400" dirty="0">
                <a:ea typeface="+mn-lt"/>
                <a:cs typeface="+mn-lt"/>
              </a:rPr>
              <a:t>Management System using MySQL database and PHP data input and retrieval techniques for an interactive website designed using HTML and CSS.</a:t>
            </a:r>
            <a:endParaRPr lang="en-US" sz="2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14830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399" y="184068"/>
            <a:ext cx="3639581" cy="694268"/>
          </a:xfrm>
        </p:spPr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522EC-A7B1-4504-BC17-0165FBB47783}" type="datetime2">
              <a:rPr lang="en-US" smtClean="0"/>
              <a:pPr/>
              <a:t>Monday, January 25, 2021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1AD1EE-2C99-4490-94AE-32A4A126574F}"/>
              </a:ext>
            </a:extLst>
          </p:cNvPr>
          <p:cNvSpPr txBox="1"/>
          <p:nvPr/>
        </p:nvSpPr>
        <p:spPr>
          <a:xfrm>
            <a:off x="433820" y="1146338"/>
            <a:ext cx="11372601" cy="45550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ea typeface="+mn-lt"/>
                <a:cs typeface="+mn-lt"/>
              </a:rPr>
              <a:t>Learning Management System Technologies and Software Solutions for Online Teaching: Tools and Applications by Kats, Yefim 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  <a:hlinkClick r:id="rId2"/>
              </a:rPr>
              <a:t>https://books.google.co.in/books?id=2OsPGIvgjGwC&amp;printsec=frontcover#v=onepage&amp;q&amp;f=false</a:t>
            </a:r>
            <a:r>
              <a:rPr lang="en-US" sz="1600" dirty="0">
                <a:ea typeface="+mn-lt"/>
                <a:cs typeface="+mn-lt"/>
              </a:rPr>
              <a:t> </a:t>
            </a:r>
            <a:endParaRPr lang="en-US" sz="1600" dirty="0">
              <a:cs typeface="Calibri"/>
            </a:endParaRPr>
          </a:p>
          <a:p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Using the Facebook group as a learning management system: An exploratory study 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British Journal of Educational Technology </a:t>
            </a:r>
            <a:endParaRPr lang="en-US" sz="1600" dirty="0">
              <a:cs typeface="Calibri"/>
            </a:endParaRPr>
          </a:p>
          <a:p>
            <a:r>
              <a:rPr lang="en-US" sz="1600" dirty="0" err="1">
                <a:ea typeface="+mn-lt"/>
                <a:cs typeface="+mn-lt"/>
              </a:rPr>
              <a:t>Qiyun</a:t>
            </a:r>
            <a:r>
              <a:rPr lang="en-US" sz="1600" dirty="0">
                <a:ea typeface="+mn-lt"/>
                <a:cs typeface="+mn-lt"/>
              </a:rPr>
              <a:t> Wang  Huay Lit Woo  Choon Lang Quek  Yuqin Yang  Mei Liu 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  <a:hlinkClick r:id="rId3"/>
              </a:rPr>
              <a:t>https://bera-journals.onlinelibrary.wiley.com/doi/abs/10.1111/j.1467-8535.2011.01195.x</a:t>
            </a:r>
            <a:endParaRPr lang="en-US" sz="1600" dirty="0">
              <a:cs typeface="Calibri"/>
            </a:endParaRPr>
          </a:p>
          <a:p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“WhatsApp, Teacher?” - Student Perspectives on Teacher-Student WhatsApp Interactions in Secondary Schools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Journal of Information Technology Education: Research 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Hananel Rosenberg, Christa S. C. </a:t>
            </a:r>
            <a:r>
              <a:rPr lang="en-US" sz="1600" dirty="0" err="1">
                <a:ea typeface="+mn-lt"/>
                <a:cs typeface="+mn-lt"/>
              </a:rPr>
              <a:t>Asterhan</a:t>
            </a:r>
            <a:r>
              <a:rPr lang="en-US" sz="1600" dirty="0">
                <a:ea typeface="+mn-lt"/>
                <a:cs typeface="+mn-lt"/>
              </a:rPr>
              <a:t> 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  <a:hlinkClick r:id="rId4"/>
              </a:rPr>
              <a:t>https://www.informingscience.org/Publications/4081?Type=conferenceproceedings&amp;ConferenceID=47</a:t>
            </a:r>
            <a:endParaRPr lang="en-US" sz="1600" dirty="0">
              <a:cs typeface="Calibri"/>
            </a:endParaRPr>
          </a:p>
          <a:p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Determination of Student Opinions on Usage of Social Media and Mobile Tools in Student-Teacher, Student-Student Communication 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International Journal of Emerging Technologies in Learning (</a:t>
            </a:r>
            <a:r>
              <a:rPr lang="en-US" sz="1600" dirty="0" err="1">
                <a:ea typeface="+mn-lt"/>
                <a:cs typeface="+mn-lt"/>
              </a:rPr>
              <a:t>iJET</a:t>
            </a:r>
            <a:r>
              <a:rPr lang="en-US" sz="1600" dirty="0">
                <a:ea typeface="+mn-lt"/>
                <a:cs typeface="+mn-lt"/>
              </a:rPr>
              <a:t>) 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Hasan </a:t>
            </a:r>
            <a:r>
              <a:rPr lang="en-US" sz="1600" dirty="0" err="1">
                <a:ea typeface="+mn-lt"/>
                <a:cs typeface="+mn-lt"/>
              </a:rPr>
              <a:t>Denizalp</a:t>
            </a:r>
            <a:r>
              <a:rPr lang="en-US" sz="1600" dirty="0">
                <a:ea typeface="+mn-lt"/>
                <a:cs typeface="+mn-lt"/>
              </a:rPr>
              <a:t>, </a:t>
            </a:r>
            <a:r>
              <a:rPr lang="en-US" sz="1600" dirty="0" err="1">
                <a:ea typeface="+mn-lt"/>
                <a:cs typeface="+mn-lt"/>
              </a:rPr>
              <a:t>Fezile</a:t>
            </a:r>
            <a:r>
              <a:rPr lang="en-US" sz="1600" dirty="0">
                <a:ea typeface="+mn-lt"/>
                <a:cs typeface="+mn-lt"/>
              </a:rPr>
              <a:t> </a:t>
            </a:r>
            <a:r>
              <a:rPr lang="en-US" sz="1600" dirty="0" err="1">
                <a:ea typeface="+mn-lt"/>
                <a:cs typeface="+mn-lt"/>
              </a:rPr>
              <a:t>Ozdamli</a:t>
            </a:r>
            <a:r>
              <a:rPr lang="en-US" sz="1600" dirty="0">
                <a:ea typeface="+mn-lt"/>
                <a:cs typeface="+mn-lt"/>
              </a:rPr>
              <a:t> </a:t>
            </a:r>
            <a:endParaRPr lang="en-US" sz="1600" dirty="0">
              <a:cs typeface="Calibri"/>
            </a:endParaRPr>
          </a:p>
          <a:p>
            <a:r>
              <a:rPr lang="en-US" sz="1600" dirty="0">
                <a:ea typeface="+mn-lt"/>
                <a:cs typeface="+mn-lt"/>
                <a:hlinkClick r:id="rId5"/>
              </a:rPr>
              <a:t>https://onlinejour.journals.publicknowledgeproject.org/index.php/i-jet/article/view/11745</a:t>
            </a:r>
            <a:endParaRPr lang="en-US" sz="1600">
              <a:cs typeface="Calibri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12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4E940CF1-C033-2947-86C1-704AAF6C3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221" y="522928"/>
            <a:ext cx="9603275" cy="1049235"/>
          </a:xfrm>
        </p:spPr>
        <p:txBody>
          <a:bodyPr>
            <a:normAutofit fontScale="90000"/>
          </a:bodyPr>
          <a:lstStyle/>
          <a:p>
            <a:pPr lvl="0"/>
            <a:br>
              <a:rPr lang="en-US" altLang="en-US" b="1" dirty="0"/>
            </a:br>
            <a:r>
              <a:rPr lang="en-US" altLang="en-US" sz="3600" b="1" dirty="0"/>
              <a:t>Flow</a:t>
            </a:r>
            <a:r>
              <a:rPr lang="en-US" altLang="en-US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3600" b="1" dirty="0"/>
              <a:t>of</a:t>
            </a:r>
            <a:r>
              <a:rPr lang="en-US" altLang="en-US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3600" b="1" dirty="0"/>
              <a:t>Presentation</a:t>
            </a: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5F6BCB7-4361-7545-95D3-9C9F4A535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2220" y="1818645"/>
            <a:ext cx="3707300" cy="5114108"/>
          </a:xfrm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en-US" sz="2400" b="1" dirty="0">
                <a:cs typeface="Calibri"/>
              </a:rPr>
              <a:t> </a:t>
            </a:r>
            <a:r>
              <a:rPr lang="en-US" sz="2400" b="1" dirty="0"/>
              <a:t>Introduction</a:t>
            </a:r>
            <a:endParaRPr lang="en-US" sz="2400" b="1">
              <a:cs typeface="Calibri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400" b="1" dirty="0"/>
              <a:t> Literature Survey</a:t>
            </a:r>
            <a:endParaRPr lang="en-US" sz="2400" b="1" dirty="0">
              <a:cs typeface="Calibri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400" b="1" dirty="0"/>
              <a:t> Problem Statement</a:t>
            </a:r>
          </a:p>
          <a:p>
            <a:pPr algn="just">
              <a:buFont typeface="Wingdings" pitchFamily="2" charset="2"/>
              <a:buChar char="Ø"/>
            </a:pPr>
            <a:r>
              <a:rPr lang="en-US" sz="2400" b="1" dirty="0"/>
              <a:t> Design</a:t>
            </a:r>
          </a:p>
          <a:p>
            <a:pPr algn="just">
              <a:buClr>
                <a:srgbClr val="FFFFFF"/>
              </a:buClr>
              <a:buFont typeface="Wingdings" pitchFamily="2" charset="2"/>
              <a:buChar char="Ø"/>
            </a:pPr>
            <a:r>
              <a:rPr lang="en-US" sz="2400" b="1">
                <a:cs typeface="Calibri"/>
              </a:rPr>
              <a:t> Software Used</a:t>
            </a:r>
          </a:p>
          <a:p>
            <a:pPr algn="just">
              <a:buClr>
                <a:srgbClr val="FFFFFF"/>
              </a:buClr>
              <a:buFont typeface="Wingdings" pitchFamily="2" charset="2"/>
              <a:buChar char="Ø"/>
            </a:pPr>
            <a:r>
              <a:rPr lang="en-US" sz="2400" b="1" dirty="0">
                <a:cs typeface="Calibri"/>
              </a:rPr>
              <a:t> Structure</a:t>
            </a:r>
          </a:p>
          <a:p>
            <a:pPr algn="just">
              <a:buClr>
                <a:srgbClr val="FFFFFF"/>
              </a:buClr>
              <a:buFont typeface="Wingdings" pitchFamily="2" charset="2"/>
              <a:buChar char="Ø"/>
            </a:pPr>
            <a:r>
              <a:rPr lang="en-US" sz="2400" b="1"/>
              <a:t> Implementation</a:t>
            </a:r>
            <a:endParaRPr lang="en-US" sz="2400" b="1" dirty="0">
              <a:cs typeface="Calibri"/>
            </a:endParaRPr>
          </a:p>
          <a:p>
            <a:pPr algn="just">
              <a:buClr>
                <a:srgbClr val="FFFFFF"/>
              </a:buClr>
              <a:buFont typeface="Wingdings" pitchFamily="2" charset="2"/>
              <a:buChar char="Ø"/>
            </a:pPr>
            <a:r>
              <a:rPr lang="en-US" sz="2400" b="1"/>
              <a:t> Features</a:t>
            </a:r>
            <a:endParaRPr lang="en-US" sz="2400" b="1" dirty="0"/>
          </a:p>
          <a:p>
            <a:pPr algn="just">
              <a:buFont typeface="Wingdings" pitchFamily="2" charset="2"/>
              <a:buChar char="Ø"/>
            </a:pPr>
            <a:r>
              <a:rPr lang="en-US" sz="2400" b="1" dirty="0"/>
              <a:t> Conclusion</a:t>
            </a:r>
          </a:p>
          <a:p>
            <a:pPr algn="just"/>
            <a:endParaRPr lang="en-US" sz="2400" b="1" dirty="0">
              <a:cs typeface="Calibri"/>
            </a:endParaRPr>
          </a:p>
          <a:p>
            <a:pPr algn="just"/>
            <a:endParaRPr lang="en-US" b="1" dirty="0"/>
          </a:p>
          <a:p>
            <a:pPr algn="just"/>
            <a:endParaRPr lang="en-US" altLang="en-US" b="1" dirty="0">
              <a:ea typeface="ＭＳ Ｐゴシック" panose="020B0600070205080204" pitchFamily="34" charset="-128"/>
            </a:endParaRPr>
          </a:p>
        </p:txBody>
      </p:sp>
      <p:sp>
        <p:nvSpPr>
          <p:cNvPr id="20484" name="Slide Number Placeholder 4">
            <a:extLst>
              <a:ext uri="{FF2B5EF4-FFF2-40B4-BE49-F238E27FC236}">
                <a16:creationId xmlns:a16="http://schemas.microsoft.com/office/drawing/2014/main" id="{EE27088E-E020-4040-B841-F3851826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61EDC9F-1DF4-9846-96F6-CD081B308B60}" type="slidenum">
              <a:rPr lang="en-US" altLang="en-US" sz="1000">
                <a:solidFill>
                  <a:srgbClr val="898989"/>
                </a:solidFill>
              </a:rPr>
              <a:pPr/>
              <a:t>2</a:t>
            </a:fld>
            <a:endParaRPr lang="en-US" altLang="en-US" sz="1000">
              <a:solidFill>
                <a:srgbClr val="898989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" y="0"/>
            <a:ext cx="1307797" cy="120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09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78D80-C166-4DB7-82F0-69BB2F4C4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6058" y="2699657"/>
            <a:ext cx="5221967" cy="145626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sz="5400" b="1" dirty="0">
                <a:cs typeface="Calibri Light"/>
              </a:rPr>
              <a:t>Thank YOU!</a:t>
            </a:r>
            <a:endParaRPr lang="en-GB" sz="5400" b="1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271676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4E940CF1-C033-2947-86C1-704AAF6C3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169" y="81048"/>
            <a:ext cx="9850627" cy="1049235"/>
          </a:xfrm>
        </p:spPr>
        <p:txBody>
          <a:bodyPr>
            <a:normAutofit/>
          </a:bodyPr>
          <a:lstStyle/>
          <a:p>
            <a:pPr lvl="0"/>
            <a:br>
              <a:rPr lang="en-US" altLang="en-US" b="1" dirty="0"/>
            </a:br>
            <a:r>
              <a:rPr lang="en-US" b="1" dirty="0"/>
              <a:t> </a:t>
            </a:r>
            <a:r>
              <a:rPr lang="en-US" sz="2900" b="1" dirty="0"/>
              <a:t>Introduction</a:t>
            </a:r>
            <a:endParaRPr lang="en-US" altLang="en-US" sz="2900" dirty="0">
              <a:ea typeface="ＭＳ Ｐゴシック" panose="020B0600070205080204" pitchFamily="34" charset="-128"/>
            </a:endParaRP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5F6BCB7-4361-7545-95D3-9C9F4A535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954" y="1942433"/>
            <a:ext cx="9864913" cy="3971108"/>
          </a:xfrm>
        </p:spPr>
        <p:txBody>
          <a:bodyPr/>
          <a:lstStyle/>
          <a:p>
            <a:pPr algn="just"/>
            <a:endParaRPr lang="en-US" b="1" dirty="0"/>
          </a:p>
          <a:p>
            <a:pPr algn="just"/>
            <a:endParaRPr lang="en-US" altLang="en-US" b="1" dirty="0">
              <a:ea typeface="ＭＳ Ｐゴシック" panose="020B0600070205080204" pitchFamily="34" charset="-128"/>
            </a:endParaRPr>
          </a:p>
        </p:txBody>
      </p:sp>
      <p:sp>
        <p:nvSpPr>
          <p:cNvPr id="20484" name="Slide Number Placeholder 4">
            <a:extLst>
              <a:ext uri="{FF2B5EF4-FFF2-40B4-BE49-F238E27FC236}">
                <a16:creationId xmlns:a16="http://schemas.microsoft.com/office/drawing/2014/main" id="{EE27088E-E020-4040-B841-F3851826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61EDC9F-1DF4-9846-96F6-CD081B308B60}" type="slidenum">
              <a:rPr lang="en-US" altLang="en-US" sz="1000">
                <a:solidFill>
                  <a:srgbClr val="898989"/>
                </a:solidFill>
              </a:rPr>
              <a:pPr/>
              <a:t>3</a:t>
            </a:fld>
            <a:endParaRPr lang="en-US" altLang="en-US" sz="1000">
              <a:solidFill>
                <a:srgbClr val="898989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7797" cy="12041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2002B94-49E7-49B1-9F8D-2089778FF417}"/>
              </a:ext>
            </a:extLst>
          </p:cNvPr>
          <p:cNvSpPr txBox="1"/>
          <p:nvPr/>
        </p:nvSpPr>
        <p:spPr>
          <a:xfrm>
            <a:off x="1389414" y="1527958"/>
            <a:ext cx="942306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With so many different social media applications being used for the purpose of education at this time of quarantine, there is a clear need of a dedicated application for student and teachers to communicate.</a:t>
            </a:r>
            <a:endParaRPr lang="en-US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This application can be used for doubts, discussions and announcements in an organized manner.</a:t>
            </a:r>
          </a:p>
          <a:p>
            <a:pPr marL="285750" indent="-285750">
              <a:buFont typeface="Arial"/>
              <a:buChar char="•"/>
            </a:pP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All student, teacher and learning data will be managed systematically. </a:t>
            </a:r>
            <a:endParaRPr lang="en-US">
              <a:cs typeface="Calibri"/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DE174183-E4CA-4A12-8EDB-3B49AA682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452" y="4359578"/>
            <a:ext cx="3930732" cy="1820194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81933B3F-BE09-49DF-A2B0-2FB663F3A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1127" y="4356779"/>
            <a:ext cx="2960914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09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7905" y="401782"/>
            <a:ext cx="10131425" cy="1456267"/>
          </a:xfrm>
        </p:spPr>
        <p:txBody>
          <a:bodyPr/>
          <a:lstStyle/>
          <a:p>
            <a:r>
              <a:rPr lang="en-US" b="1" dirty="0"/>
              <a:t>Literature Survey 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0726811"/>
              </p:ext>
            </p:extLst>
          </p:nvPr>
        </p:nvGraphicFramePr>
        <p:xfrm>
          <a:off x="712518" y="1632857"/>
          <a:ext cx="10796513" cy="45662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99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7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3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321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51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Sr.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Title of the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Authors of the 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Gaps identified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96568">
                <a:tc>
                  <a:txBody>
                    <a:bodyPr/>
                    <a:lstStyle/>
                    <a:p>
                      <a:r>
                        <a:rPr lang="en-US" sz="14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dirty="0"/>
                        <a:t>Using the Facebook group as a learning management system: An exploratory study (2011)</a:t>
                      </a:r>
                      <a:endParaRPr lang="en-US" sz="1400" b="0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400" b="0" i="0" u="none" strike="noStrike" noProof="0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 err="1">
                          <a:latin typeface="Calibri"/>
                        </a:rPr>
                        <a:t>Qiyun</a:t>
                      </a:r>
                      <a:r>
                        <a:rPr lang="en-US" sz="1400" b="0" i="0" u="none" strike="noStrike" noProof="0" dirty="0">
                          <a:latin typeface="Calibri"/>
                        </a:rPr>
                        <a:t> Wang 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Huay Lit Woo 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Choon Lang Quek </a:t>
                      </a:r>
                      <a:endParaRPr lang="en-US" dirty="0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Yuqin Yang 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Mei Liu</a:t>
                      </a:r>
                      <a:endParaRPr lang="en-US" dirty="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Facebook groups used to make communication easier for students and teachers while keeping information organized 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Especially, with the recent updates, Facebook poses privacy risks to its users. The environment in itself is very unprofessional as it is not optimized for LMS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16628">
                <a:tc>
                  <a:txBody>
                    <a:bodyPr/>
                    <a:lstStyle/>
                    <a:p>
                      <a:r>
                        <a:rPr lang="en-US" sz="1400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“WhatsApp, Teacher?” - Student Perspectives on Teacher-Student WhatsApp Interactions in Secondary Schools (2018)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Hananel Rosenberg</a:t>
                      </a:r>
                      <a:endParaRPr lang="en-US" sz="1400" b="0" i="0" u="none" strike="noStrike" noProof="0" dirty="0"/>
                    </a:p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Christa S. C. </a:t>
                      </a:r>
                      <a:r>
                        <a:rPr lang="en-US" sz="1400" b="0" i="0" u="none" strike="noStrike" noProof="0" err="1">
                          <a:latin typeface="Calibri"/>
                        </a:rPr>
                        <a:t>Asterhan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Student's views on </a:t>
                      </a:r>
                      <a:r>
                        <a:rPr lang="en-US" sz="1400" b="0" i="0" u="none" strike="noStrike" noProof="0" dirty="0" err="1">
                          <a:latin typeface="Calibri"/>
                        </a:rPr>
                        <a:t>Whatsapp</a:t>
                      </a:r>
                      <a:r>
                        <a:rPr lang="en-US" sz="1400" b="0" i="0" u="none" strike="noStrike" noProof="0" dirty="0">
                          <a:latin typeface="Calibri"/>
                        </a:rPr>
                        <a:t> groups being used as a Learning Tool for information sharing.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As this application is majorly used as a personal daily messenger by many, it cannot be used as specialized application for education. And the data is generally very unorganized and hard to manage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67919">
                <a:tc>
                  <a:txBody>
                    <a:bodyPr/>
                    <a:lstStyle/>
                    <a:p>
                      <a:r>
                        <a:rPr lang="en-US" sz="1400" b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Determination of Student Opinions on Usage of Social Media and Mobile Tools in Student-Teacher, Student-Student Communication (2019)</a:t>
                      </a:r>
                      <a:endParaRPr lang="en-US" sz="1400" b="0"/>
                    </a:p>
                    <a:p>
                      <a:pPr lvl="0">
                        <a:buNone/>
                      </a:pPr>
                      <a:endParaRPr lang="en-US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Hasan </a:t>
                      </a:r>
                      <a:r>
                        <a:rPr lang="en-US" sz="1400" b="0" i="0" u="none" strike="noStrike" noProof="0" err="1">
                          <a:latin typeface="Calibri"/>
                        </a:rPr>
                        <a:t>Denizalp</a:t>
                      </a:r>
                      <a:endParaRPr lang="en-US" sz="1400" b="0" i="0" u="none" strike="noStrike" noProof="0" dirty="0" err="1">
                        <a:latin typeface="Calibri"/>
                      </a:endParaRPr>
                    </a:p>
                    <a:p>
                      <a:pPr lvl="0">
                        <a:buNone/>
                      </a:pPr>
                      <a:r>
                        <a:rPr lang="en-US" sz="1400" b="0" i="0" u="none" strike="noStrike" noProof="0" err="1">
                          <a:latin typeface="Calibri"/>
                        </a:rPr>
                        <a:t>Fezile</a:t>
                      </a:r>
                      <a:r>
                        <a:rPr lang="en-US" sz="1400" b="0" i="0" u="none" strike="noStrike" noProof="0" dirty="0">
                          <a:latin typeface="Calibri"/>
                        </a:rPr>
                        <a:t> </a:t>
                      </a:r>
                      <a:r>
                        <a:rPr lang="en-US" sz="1400" b="0" i="0" u="none" strike="noStrike" noProof="0" err="1">
                          <a:latin typeface="Calibri"/>
                        </a:rPr>
                        <a:t>Ozdamli</a:t>
                      </a:r>
                      <a:endParaRPr lang="en-US" sz="14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The advantages of using various social media applications for Teacher Student 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Having educational content spread out across so many different platforms causes confusion. It is better to have one dedicated application specifically for education.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522EC-A7B1-4504-BC17-0165FBB47783}" type="datetime2">
              <a:rPr lang="en-US" smtClean="0"/>
              <a:pPr/>
              <a:t>Monday, January 25, 2021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510681-797F-42C9-A250-6B47DD7B34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7797" cy="120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078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4E940CF1-C033-2947-86C1-704AAF6C3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2700" y="667929"/>
            <a:ext cx="9603275" cy="1049235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sz="4000" b="1" dirty="0"/>
              <a:t>Problem Statement</a:t>
            </a:r>
            <a:br>
              <a:rPr lang="en-US" b="1" dirty="0"/>
            </a:b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5F6BCB7-4361-7545-95D3-9C9F4A535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243" y="1329136"/>
            <a:ext cx="10046191" cy="3971108"/>
          </a:xfrm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algn="just">
              <a:buFont typeface="Wingdings" pitchFamily="2" charset="2"/>
              <a:buChar char="Ø"/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0484" name="Slide Number Placeholder 4">
            <a:extLst>
              <a:ext uri="{FF2B5EF4-FFF2-40B4-BE49-F238E27FC236}">
                <a16:creationId xmlns:a16="http://schemas.microsoft.com/office/drawing/2014/main" id="{EE27088E-E020-4040-B841-F3851826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61EDC9F-1DF4-9846-96F6-CD081B308B60}" type="slidenum">
              <a:rPr lang="en-US" altLang="en-US" sz="1000">
                <a:solidFill>
                  <a:srgbClr val="898989"/>
                </a:solidFill>
              </a:rPr>
              <a:pPr/>
              <a:t>5</a:t>
            </a:fld>
            <a:endParaRPr lang="en-US" altLang="en-US" sz="1000">
              <a:solidFill>
                <a:srgbClr val="898989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7797" cy="12041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E8B854-80D6-4F0F-822E-FBAF91131CA4}"/>
              </a:ext>
            </a:extLst>
          </p:cNvPr>
          <p:cNvSpPr txBox="1"/>
          <p:nvPr/>
        </p:nvSpPr>
        <p:spPr>
          <a:xfrm>
            <a:off x="1696192" y="1646710"/>
            <a:ext cx="8156369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With current social media applications being used for online learning in quarantine, a lot important data is unorganized and the application environment is generally found to be chaotic. With the data not being handled in an organized manner, there is a lot of confusion that needs to be sorted.</a:t>
            </a:r>
          </a:p>
          <a:p>
            <a:endParaRPr lang="en-US" dirty="0">
              <a:cs typeface="Calibri"/>
            </a:endParaRPr>
          </a:p>
          <a:p>
            <a:pPr lvl="4"/>
            <a:r>
              <a:rPr lang="en-US" dirty="0">
                <a:cs typeface="Calibri"/>
              </a:rPr>
              <a:t>A new learning management system must be created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C8A5F612-3861-4831-8FBB-82BBAEDC7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357" y="3487878"/>
            <a:ext cx="4257303" cy="238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09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5F6BCB7-4361-7545-95D3-9C9F4A535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243" y="1329136"/>
            <a:ext cx="10046191" cy="3971108"/>
          </a:xfrm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algn="just">
              <a:buFont typeface="Wingdings" pitchFamily="2" charset="2"/>
              <a:buChar char="Ø"/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0484" name="Slide Number Placeholder 4">
            <a:extLst>
              <a:ext uri="{FF2B5EF4-FFF2-40B4-BE49-F238E27FC236}">
                <a16:creationId xmlns:a16="http://schemas.microsoft.com/office/drawing/2014/main" id="{EE27088E-E020-4040-B841-F3851826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61EDC9F-1DF4-9846-96F6-CD081B308B60}" type="slidenum">
              <a:rPr lang="en-US" altLang="en-US" sz="1000">
                <a:solidFill>
                  <a:srgbClr val="898989"/>
                </a:solidFill>
              </a:rPr>
              <a:pPr/>
              <a:t>6</a:t>
            </a:fld>
            <a:endParaRPr lang="en-US" altLang="en-US" sz="1000">
              <a:solidFill>
                <a:srgbClr val="898989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7797" cy="1204121"/>
          </a:xfrm>
          <a:prstGeom prst="rect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A6DB0BD3-4777-4C68-A102-FE77F13E32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6118131"/>
              </p:ext>
            </p:extLst>
          </p:nvPr>
        </p:nvGraphicFramePr>
        <p:xfrm>
          <a:off x="1305840" y="1247384"/>
          <a:ext cx="9586586" cy="48204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2407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4E940CF1-C033-2947-86C1-704AAF6C3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522" y="434290"/>
            <a:ext cx="4665120" cy="208067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sz="4000" b="1" dirty="0"/>
              <a:t>Design</a:t>
            </a:r>
            <a:br>
              <a:rPr lang="en-US" b="1" dirty="0"/>
            </a:b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5F6BCB7-4361-7545-95D3-9C9F4A535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8762" y="1367718"/>
            <a:ext cx="10046191" cy="3971108"/>
          </a:xfrm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algn="just">
              <a:buFont typeface="Wingdings" pitchFamily="2" charset="2"/>
              <a:buChar char="Ø"/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0484" name="Slide Number Placeholder 4">
            <a:extLst>
              <a:ext uri="{FF2B5EF4-FFF2-40B4-BE49-F238E27FC236}">
                <a16:creationId xmlns:a16="http://schemas.microsoft.com/office/drawing/2014/main" id="{EE27088E-E020-4040-B841-F3851826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61EDC9F-1DF4-9846-96F6-CD081B308B60}" type="slidenum">
              <a:rPr lang="en-US" altLang="en-US" sz="1000">
                <a:solidFill>
                  <a:srgbClr val="898989"/>
                </a:solidFill>
              </a:rPr>
              <a:pPr/>
              <a:t>7</a:t>
            </a:fld>
            <a:endParaRPr lang="en-US" altLang="en-US" sz="1000">
              <a:solidFill>
                <a:srgbClr val="898989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537841" cy="491797"/>
          </a:xfrm>
          <a:prstGeom prst="rect">
            <a:avLst/>
          </a:prstGeom>
        </p:spPr>
      </p:pic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9893D623-67D9-4ACF-9712-EAA5BC798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031" y="542591"/>
            <a:ext cx="11103552" cy="6252365"/>
          </a:xfrm>
          <a:prstGeom prst="rect">
            <a:avLst/>
          </a:prstGeom>
        </p:spPr>
      </p:pic>
      <p:pic>
        <p:nvPicPr>
          <p:cNvPr id="4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83B5A6F-19D5-4537-8C8A-FC76FC0AE4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648" y="5594223"/>
            <a:ext cx="16383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074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4E940CF1-C033-2947-86C1-704AAF6C3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2700" y="667929"/>
            <a:ext cx="9603275" cy="1049235"/>
          </a:xfrm>
        </p:spPr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sz="4000" b="1"/>
              <a:t>SOFTWARE USED</a:t>
            </a:r>
            <a:br>
              <a:rPr lang="en-US" b="1" dirty="0"/>
            </a:br>
            <a:br>
              <a:rPr lang="en-US" b="1" dirty="0"/>
            </a:br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482" name="Content Placeholder 2">
            <a:extLst>
              <a:ext uri="{FF2B5EF4-FFF2-40B4-BE49-F238E27FC236}">
                <a16:creationId xmlns:a16="http://schemas.microsoft.com/office/drawing/2014/main" id="{75F6BCB7-4361-7545-95D3-9C9F4A535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243" y="1329136"/>
            <a:ext cx="10046191" cy="3971108"/>
          </a:xfrm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sz="2400" dirty="0"/>
          </a:p>
          <a:p>
            <a:pPr algn="just">
              <a:buFont typeface="Wingdings" pitchFamily="2" charset="2"/>
              <a:buChar char="Ø"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algn="just">
              <a:buFont typeface="Wingdings" pitchFamily="2" charset="2"/>
              <a:buChar char="Ø"/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0484" name="Slide Number Placeholder 4">
            <a:extLst>
              <a:ext uri="{FF2B5EF4-FFF2-40B4-BE49-F238E27FC236}">
                <a16:creationId xmlns:a16="http://schemas.microsoft.com/office/drawing/2014/main" id="{EE27088E-E020-4040-B841-F3851826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61EDC9F-1DF4-9846-96F6-CD081B308B60}" type="slidenum">
              <a:rPr lang="en-US" altLang="en-US" sz="1000">
                <a:solidFill>
                  <a:srgbClr val="898989"/>
                </a:solidFill>
              </a:rPr>
              <a:pPr/>
              <a:t>8</a:t>
            </a:fld>
            <a:endParaRPr lang="en-US" altLang="en-US" sz="1000">
              <a:solidFill>
                <a:srgbClr val="898989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7797" cy="1204121"/>
          </a:xfrm>
          <a:prstGeom prst="rect">
            <a:avLst/>
          </a:prstGeom>
        </p:spPr>
      </p:pic>
      <p:pic>
        <p:nvPicPr>
          <p:cNvPr id="4" name="Picture 4" descr="A picture containing icon&#10;&#10;Description automatically generated">
            <a:extLst>
              <a:ext uri="{FF2B5EF4-FFF2-40B4-BE49-F238E27FC236}">
                <a16:creationId xmlns:a16="http://schemas.microsoft.com/office/drawing/2014/main" id="{EF53837E-66A0-4E29-94CE-4E69A5DB4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214" y="4182534"/>
            <a:ext cx="4492977" cy="2246488"/>
          </a:xfrm>
          <a:prstGeom prst="rect">
            <a:avLst/>
          </a:prstGeom>
        </p:spPr>
      </p:pic>
      <p:pic>
        <p:nvPicPr>
          <p:cNvPr id="5" name="Picture 5" descr="A picture containing icon&#10;&#10;Description automatically generated">
            <a:extLst>
              <a:ext uri="{FF2B5EF4-FFF2-40B4-BE49-F238E27FC236}">
                <a16:creationId xmlns:a16="http://schemas.microsoft.com/office/drawing/2014/main" id="{4547A824-DCB3-4E91-8F6A-63D9DED31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4251" y="1560237"/>
            <a:ext cx="3665125" cy="20441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B2CF6F-330F-45AE-B4F1-530F7972FC7E}"/>
              </a:ext>
            </a:extLst>
          </p:cNvPr>
          <p:cNvSpPr txBox="1"/>
          <p:nvPr/>
        </p:nvSpPr>
        <p:spPr>
          <a:xfrm>
            <a:off x="1555081" y="1684339"/>
            <a:ext cx="4590962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/>
              <a:t>Server: XAMPP</a:t>
            </a:r>
            <a:endParaRPr lang="en-US" sz="3200" dirty="0">
              <a:cs typeface="Calibri"/>
            </a:endParaRPr>
          </a:p>
          <a:p>
            <a:endParaRPr lang="en-US" sz="3200" dirty="0">
              <a:cs typeface="Calibri"/>
            </a:endParaRPr>
          </a:p>
          <a:p>
            <a:endParaRPr lang="en-US" sz="3200" dirty="0">
              <a:cs typeface="Calibri"/>
            </a:endParaRPr>
          </a:p>
          <a:p>
            <a:endParaRPr lang="en-US" sz="3200" dirty="0">
              <a:cs typeface="Calibri"/>
            </a:endParaRPr>
          </a:p>
          <a:p>
            <a:endParaRPr lang="en-US" sz="3200" dirty="0">
              <a:cs typeface="Calibri"/>
            </a:endParaRPr>
          </a:p>
          <a:p>
            <a:r>
              <a:rPr lang="en-US" sz="3200">
                <a:cs typeface="Calibri"/>
              </a:rPr>
              <a:t>Editor: Visual Studio Code</a:t>
            </a:r>
            <a:endParaRPr lang="en-U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9815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582482063"/>
              </p:ext>
            </p:extLst>
          </p:nvPr>
        </p:nvGraphicFramePr>
        <p:xfrm>
          <a:off x="1627266" y="548014"/>
          <a:ext cx="9184709" cy="5310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Google Shape;124;p1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4294" y="0"/>
            <a:ext cx="1898408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7" descr="Logo, icon&#10;&#10;Description automatically generated">
            <a:extLst>
              <a:ext uri="{FF2B5EF4-FFF2-40B4-BE49-F238E27FC236}">
                <a16:creationId xmlns:a16="http://schemas.microsoft.com/office/drawing/2014/main" id="{81FA9C31-52D1-4D0F-9EDC-B03B27B342F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049" r="14049" b="826"/>
          <a:stretch/>
        </p:blipFill>
        <p:spPr>
          <a:xfrm>
            <a:off x="1690296" y="2743918"/>
            <a:ext cx="840352" cy="1182857"/>
          </a:xfrm>
          <a:prstGeom prst="rect">
            <a:avLst/>
          </a:prstGeom>
        </p:spPr>
      </p:pic>
      <p:pic>
        <p:nvPicPr>
          <p:cNvPr id="30" name="Picture 30" descr="Icon&#10;&#10;Description automatically generated">
            <a:extLst>
              <a:ext uri="{FF2B5EF4-FFF2-40B4-BE49-F238E27FC236}">
                <a16:creationId xmlns:a16="http://schemas.microsoft.com/office/drawing/2014/main" id="{336509AA-2422-4D43-9015-56A503C3A5E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88602" y="4599988"/>
            <a:ext cx="839897" cy="1259258"/>
          </a:xfrm>
          <a:prstGeom prst="rect">
            <a:avLst/>
          </a:prstGeom>
        </p:spPr>
      </p:pic>
      <p:pic>
        <p:nvPicPr>
          <p:cNvPr id="31" name="Picture 31" descr="A picture containing logo&#10;&#10;Description automatically generated">
            <a:extLst>
              <a:ext uri="{FF2B5EF4-FFF2-40B4-BE49-F238E27FC236}">
                <a16:creationId xmlns:a16="http://schemas.microsoft.com/office/drawing/2014/main" id="{64D0AD53-4181-4D29-BBAB-E7C407841BC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-433" b="12778"/>
          <a:stretch/>
        </p:blipFill>
        <p:spPr>
          <a:xfrm>
            <a:off x="10157694" y="2966189"/>
            <a:ext cx="1406868" cy="956038"/>
          </a:xfrm>
          <a:prstGeom prst="rect">
            <a:avLst/>
          </a:prstGeom>
        </p:spPr>
      </p:pic>
      <p:pic>
        <p:nvPicPr>
          <p:cNvPr id="32" name="Picture 32" descr="A drawing of a face&#10;&#10;Description automatically generated">
            <a:extLst>
              <a:ext uri="{FF2B5EF4-FFF2-40B4-BE49-F238E27FC236}">
                <a16:creationId xmlns:a16="http://schemas.microsoft.com/office/drawing/2014/main" id="{C738664D-B5D7-4A05-A22D-D93DE1F7092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62782" y="5100670"/>
            <a:ext cx="1417530" cy="75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733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573</TotalTime>
  <Words>85</Words>
  <Application>Microsoft Office PowerPoint</Application>
  <PresentationFormat>Widescreen</PresentationFormat>
  <Paragraphs>45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Celestial</vt:lpstr>
      <vt:lpstr>SUBJECT-WISE DOUBT mANAGEMENT SYSTEM </vt:lpstr>
      <vt:lpstr> Flow of Presentation </vt:lpstr>
      <vt:lpstr>  Introduction</vt:lpstr>
      <vt:lpstr>Literature Survey </vt:lpstr>
      <vt:lpstr> Problem Statement  </vt:lpstr>
      <vt:lpstr>PowerPoint Presentation</vt:lpstr>
      <vt:lpstr> Design  </vt:lpstr>
      <vt:lpstr> SOFTWARE USED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FEATURES</vt:lpstr>
      <vt:lpstr> Conclusion  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Dr Amit Kumar Professor CSE</dc:creator>
  <cp:lastModifiedBy>InaReh .inc</cp:lastModifiedBy>
  <cp:revision>1547</cp:revision>
  <dcterms:created xsi:type="dcterms:W3CDTF">2019-07-19T06:49:32Z</dcterms:created>
  <dcterms:modified xsi:type="dcterms:W3CDTF">2021-01-25T11:02:30Z</dcterms:modified>
</cp:coreProperties>
</file>